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9" r:id="rId3"/>
    <p:sldId id="264" r:id="rId4"/>
    <p:sldId id="266" r:id="rId5"/>
    <p:sldId id="262" r:id="rId6"/>
    <p:sldId id="327" r:id="rId7"/>
    <p:sldId id="329" r:id="rId8"/>
    <p:sldId id="331" r:id="rId9"/>
    <p:sldId id="332" r:id="rId10"/>
    <p:sldId id="302" r:id="rId11"/>
    <p:sldId id="303" r:id="rId12"/>
    <p:sldId id="305" r:id="rId13"/>
    <p:sldId id="309" r:id="rId14"/>
    <p:sldId id="315" r:id="rId15"/>
    <p:sldId id="316" r:id="rId16"/>
    <p:sldId id="313" r:id="rId17"/>
    <p:sldId id="314" r:id="rId18"/>
    <p:sldId id="321" r:id="rId19"/>
    <p:sldId id="322" r:id="rId20"/>
    <p:sldId id="267" r:id="rId21"/>
    <p:sldId id="270" r:id="rId22"/>
    <p:sldId id="271" r:id="rId23"/>
    <p:sldId id="273" r:id="rId24"/>
    <p:sldId id="272" r:id="rId25"/>
    <p:sldId id="274" r:id="rId26"/>
    <p:sldId id="275" r:id="rId27"/>
    <p:sldId id="276" r:id="rId28"/>
    <p:sldId id="290" r:id="rId29"/>
    <p:sldId id="293" r:id="rId30"/>
    <p:sldId id="294" r:id="rId31"/>
    <p:sldId id="328" r:id="rId32"/>
    <p:sldId id="330" r:id="rId33"/>
    <p:sldId id="296" r:id="rId34"/>
    <p:sldId id="297" r:id="rId35"/>
    <p:sldId id="298" r:id="rId36"/>
    <p:sldId id="300" r:id="rId37"/>
    <p:sldId id="304" r:id="rId38"/>
    <p:sldId id="301" r:id="rId39"/>
    <p:sldId id="307" r:id="rId40"/>
    <p:sldId id="310" r:id="rId41"/>
    <p:sldId id="311" r:id="rId42"/>
    <p:sldId id="317" r:id="rId43"/>
    <p:sldId id="319" r:id="rId44"/>
    <p:sldId id="320" r:id="rId45"/>
    <p:sldId id="323" r:id="rId46"/>
    <p:sldId id="325" r:id="rId47"/>
    <p:sldId id="324" r:id="rId48"/>
    <p:sldId id="277" r:id="rId49"/>
    <p:sldId id="281" r:id="rId50"/>
    <p:sldId id="282" r:id="rId51"/>
    <p:sldId id="285" r:id="rId52"/>
    <p:sldId id="334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6D414-3785-4D86-8AE9-9F4F98B03B6E}" v="534" dt="2022-07-10T14:17:33.357"/>
    <p1510:client id="{498BE818-D362-4C78-A514-5FF8034B1BDD}" v="3191" dt="2022-07-11T00:24:24.311"/>
    <p1510:client id="{8D68517E-573E-4AB3-9D44-F67F792DB042}" v="1077" dt="2022-07-11T00:22:34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Pettene" userId="7c297b66418d103f" providerId="Windows Live" clId="Web-{3AEAC907-8293-4D95-A637-ED5D059F3940}"/>
    <pc:docChg chg="modSld">
      <pc:chgData name="Mattia Pettene" userId="7c297b66418d103f" providerId="Windows Live" clId="Web-{3AEAC907-8293-4D95-A637-ED5D059F3940}" dt="2022-07-07T16:32:19.034" v="2" actId="20577"/>
      <pc:docMkLst>
        <pc:docMk/>
      </pc:docMkLst>
      <pc:sldChg chg="modSp">
        <pc:chgData name="Mattia Pettene" userId="7c297b66418d103f" providerId="Windows Live" clId="Web-{3AEAC907-8293-4D95-A637-ED5D059F3940}" dt="2022-07-07T16:32:19.034" v="2" actId="20577"/>
        <pc:sldMkLst>
          <pc:docMk/>
          <pc:sldMk cId="2803623881" sldId="261"/>
        </pc:sldMkLst>
        <pc:spChg chg="mod">
          <ac:chgData name="Mattia Pettene" userId="7c297b66418d103f" providerId="Windows Live" clId="Web-{3AEAC907-8293-4D95-A637-ED5D059F3940}" dt="2022-07-07T16:32:19.034" v="2" actId="20577"/>
          <ac:spMkLst>
            <pc:docMk/>
            <pc:sldMk cId="2803623881" sldId="261"/>
            <ac:spMk id="2" creationId="{A4AE52D4-52CF-3CBD-1542-32C740F82928}"/>
          </ac:spMkLst>
        </pc:spChg>
      </pc:sldChg>
    </pc:docChg>
  </pc:docChgLst>
  <pc:docChgLst>
    <pc:chgData name="Utente guest" providerId="Windows Live" clId="Web-{8D68517E-573E-4AB3-9D44-F67F792DB042}"/>
    <pc:docChg chg="addSld delSld modSld">
      <pc:chgData name="Utente guest" userId="" providerId="Windows Live" clId="Web-{8D68517E-573E-4AB3-9D44-F67F792DB042}" dt="2022-07-11T00:22:33.048" v="779"/>
      <pc:docMkLst>
        <pc:docMk/>
      </pc:docMkLst>
      <pc:sldChg chg="addSp delSp modSp">
        <pc:chgData name="Utente guest" userId="" providerId="Windows Live" clId="Web-{8D68517E-573E-4AB3-9D44-F67F792DB042}" dt="2022-07-10T23:14:31.778" v="322" actId="1076"/>
        <pc:sldMkLst>
          <pc:docMk/>
          <pc:sldMk cId="808984727" sldId="282"/>
        </pc:sldMkLst>
        <pc:spChg chg="add mod">
          <ac:chgData name="Utente guest" userId="" providerId="Windows Live" clId="Web-{8D68517E-573E-4AB3-9D44-F67F792DB042}" dt="2022-07-10T23:14:31.778" v="322" actId="1076"/>
          <ac:spMkLst>
            <pc:docMk/>
            <pc:sldMk cId="808984727" sldId="282"/>
            <ac:spMk id="7" creationId="{0070CEA5-9244-1990-D7FD-80E623E948F2}"/>
          </ac:spMkLst>
        </pc:spChg>
        <pc:picChg chg="add del mod">
          <ac:chgData name="Utente guest" userId="" providerId="Windows Live" clId="Web-{8D68517E-573E-4AB3-9D44-F67F792DB042}" dt="2022-07-10T23:12:29.712" v="291"/>
          <ac:picMkLst>
            <pc:docMk/>
            <pc:sldMk cId="808984727" sldId="282"/>
            <ac:picMk id="2" creationId="{7650E191-B021-FA60-D499-89BDCBFBD19A}"/>
          </ac:picMkLst>
        </pc:picChg>
        <pc:picChg chg="del">
          <ac:chgData name="Utente guest" userId="" providerId="Windows Live" clId="Web-{8D68517E-573E-4AB3-9D44-F67F792DB042}" dt="2022-07-10T23:11:14.179" v="286"/>
          <ac:picMkLst>
            <pc:docMk/>
            <pc:sldMk cId="808984727" sldId="282"/>
            <ac:picMk id="3" creationId="{BF159E11-2AFB-FF48-4855-0C8E1EBCDED9}"/>
          </ac:picMkLst>
        </pc:picChg>
        <pc:picChg chg="add mod">
          <ac:chgData name="Utente guest" userId="" providerId="Windows Live" clId="Web-{8D68517E-573E-4AB3-9D44-F67F792DB042}" dt="2022-07-10T23:13:56.933" v="308" actId="1076"/>
          <ac:picMkLst>
            <pc:docMk/>
            <pc:sldMk cId="808984727" sldId="282"/>
            <ac:picMk id="5" creationId="{ABE939FF-D569-9EEE-F261-364DDFAC6C28}"/>
          </ac:picMkLst>
        </pc:picChg>
        <pc:picChg chg="add mod">
          <ac:chgData name="Utente guest" userId="" providerId="Windows Live" clId="Web-{8D68517E-573E-4AB3-9D44-F67F792DB042}" dt="2022-07-10T23:13:59.308" v="309" actId="1076"/>
          <ac:picMkLst>
            <pc:docMk/>
            <pc:sldMk cId="808984727" sldId="282"/>
            <ac:picMk id="6" creationId="{83D25BEB-A6C1-84F7-7854-88A12E226886}"/>
          </ac:picMkLst>
        </pc:picChg>
      </pc:sldChg>
      <pc:sldChg chg="addSp delSp modSp">
        <pc:chgData name="Utente guest" userId="" providerId="Windows Live" clId="Web-{8D68517E-573E-4AB3-9D44-F67F792DB042}" dt="2022-07-10T22:40:51.554" v="184" actId="14100"/>
        <pc:sldMkLst>
          <pc:docMk/>
          <pc:sldMk cId="3813368620" sldId="294"/>
        </pc:sldMkLst>
        <pc:spChg chg="del">
          <ac:chgData name="Utente guest" userId="" providerId="Windows Live" clId="Web-{8D68517E-573E-4AB3-9D44-F67F792DB042}" dt="2022-07-10T22:20:30.227" v="1"/>
          <ac:spMkLst>
            <pc:docMk/>
            <pc:sldMk cId="3813368620" sldId="294"/>
            <ac:spMk id="7" creationId="{16DAADAC-5F64-52F7-50F4-A5C3B87FF578}"/>
          </ac:spMkLst>
        </pc:spChg>
        <pc:picChg chg="add del mod">
          <ac:chgData name="Utente guest" userId="" providerId="Windows Live" clId="Web-{8D68517E-573E-4AB3-9D44-F67F792DB042}" dt="2022-07-10T22:40:34.007" v="181"/>
          <ac:picMkLst>
            <pc:docMk/>
            <pc:sldMk cId="3813368620" sldId="294"/>
            <ac:picMk id="3" creationId="{4964856E-E8BC-01D3-5D88-9AAF023E7C76}"/>
          </ac:picMkLst>
        </pc:picChg>
        <pc:picChg chg="add mod">
          <ac:chgData name="Utente guest" userId="" providerId="Windows Live" clId="Web-{8D68517E-573E-4AB3-9D44-F67F792DB042}" dt="2022-07-10T22:40:51.554" v="184" actId="14100"/>
          <ac:picMkLst>
            <pc:docMk/>
            <pc:sldMk cId="3813368620" sldId="294"/>
            <ac:picMk id="4" creationId="{83F4D8CB-4E61-E80D-00FB-38ADA203A7CD}"/>
          </ac:picMkLst>
        </pc:picChg>
        <pc:picChg chg="add mod">
          <ac:chgData name="Utente guest" userId="" providerId="Windows Live" clId="Web-{8D68517E-573E-4AB3-9D44-F67F792DB042}" dt="2022-07-10T22:40:00.319" v="176" actId="14100"/>
          <ac:picMkLst>
            <pc:docMk/>
            <pc:sldMk cId="3813368620" sldId="294"/>
            <ac:picMk id="5" creationId="{03B8F6C6-4211-0BFB-A549-AF85BE43F533}"/>
          </ac:picMkLst>
        </pc:picChg>
        <pc:picChg chg="del">
          <ac:chgData name="Utente guest" userId="" providerId="Windows Live" clId="Web-{8D68517E-573E-4AB3-9D44-F67F792DB042}" dt="2022-07-10T22:20:27.946" v="0"/>
          <ac:picMkLst>
            <pc:docMk/>
            <pc:sldMk cId="3813368620" sldId="294"/>
            <ac:picMk id="6" creationId="{48D1968C-0691-B88D-AC2E-015BCA428848}"/>
          </ac:picMkLst>
        </pc:picChg>
        <pc:picChg chg="add mod">
          <ac:chgData name="Utente guest" userId="" providerId="Windows Live" clId="Web-{8D68517E-573E-4AB3-9D44-F67F792DB042}" dt="2022-07-10T22:39:47.443" v="172" actId="14100"/>
          <ac:picMkLst>
            <pc:docMk/>
            <pc:sldMk cId="3813368620" sldId="294"/>
            <ac:picMk id="8" creationId="{4FEDF3D5-C2CC-266E-47E0-CCEE7EA56D58}"/>
          </ac:picMkLst>
        </pc:picChg>
      </pc:sldChg>
      <pc:sldChg chg="modSp">
        <pc:chgData name="Utente guest" userId="" providerId="Windows Live" clId="Web-{8D68517E-573E-4AB3-9D44-F67F792DB042}" dt="2022-07-10T22:59:19.933" v="284" actId="20577"/>
        <pc:sldMkLst>
          <pc:docMk/>
          <pc:sldMk cId="66646576" sldId="321"/>
        </pc:sldMkLst>
        <pc:spChg chg="mod">
          <ac:chgData name="Utente guest" userId="" providerId="Windows Live" clId="Web-{8D68517E-573E-4AB3-9D44-F67F792DB042}" dt="2022-07-10T22:59:11.824" v="272" actId="20577"/>
          <ac:spMkLst>
            <pc:docMk/>
            <pc:sldMk cId="66646576" sldId="321"/>
            <ac:spMk id="4" creationId="{7BD208DE-E37C-83B8-3389-02CE0239CAFF}"/>
          </ac:spMkLst>
        </pc:spChg>
        <pc:spChg chg="mod">
          <ac:chgData name="Utente guest" userId="" providerId="Windows Live" clId="Web-{8D68517E-573E-4AB3-9D44-F67F792DB042}" dt="2022-07-10T22:59:19.933" v="284" actId="20577"/>
          <ac:spMkLst>
            <pc:docMk/>
            <pc:sldMk cId="66646576" sldId="321"/>
            <ac:spMk id="10" creationId="{A2EF11E8-0909-375A-8EBE-5062C4A8836E}"/>
          </ac:spMkLst>
        </pc:spChg>
      </pc:sldChg>
      <pc:sldChg chg="new del">
        <pc:chgData name="Utente guest" userId="" providerId="Windows Live" clId="Web-{8D68517E-573E-4AB3-9D44-F67F792DB042}" dt="2022-07-10T22:32:13.432" v="4"/>
        <pc:sldMkLst>
          <pc:docMk/>
          <pc:sldMk cId="1887006943" sldId="326"/>
        </pc:sldMkLst>
      </pc:sldChg>
      <pc:sldChg chg="addSp delSp modSp add replId">
        <pc:chgData name="Utente guest" userId="" providerId="Windows Live" clId="Web-{8D68517E-573E-4AB3-9D44-F67F792DB042}" dt="2022-07-10T22:37:44.925" v="160" actId="20577"/>
        <pc:sldMkLst>
          <pc:docMk/>
          <pc:sldMk cId="2461804366" sldId="327"/>
        </pc:sldMkLst>
        <pc:spChg chg="add del mod">
          <ac:chgData name="Utente guest" userId="" providerId="Windows Live" clId="Web-{8D68517E-573E-4AB3-9D44-F67F792DB042}" dt="2022-07-10T22:33:07.074" v="33"/>
          <ac:spMkLst>
            <pc:docMk/>
            <pc:sldMk cId="2461804366" sldId="327"/>
            <ac:spMk id="3" creationId="{7E0F316B-570D-54A9-A577-3835CF2A57E4}"/>
          </ac:spMkLst>
        </pc:spChg>
        <pc:spChg chg="mod">
          <ac:chgData name="Utente guest" userId="" providerId="Windows Live" clId="Web-{8D68517E-573E-4AB3-9D44-F67F792DB042}" dt="2022-07-10T22:32:57.090" v="31" actId="20577"/>
          <ac:spMkLst>
            <pc:docMk/>
            <pc:sldMk cId="2461804366" sldId="327"/>
            <ac:spMk id="4" creationId="{7BD208DE-E37C-83B8-3389-02CE0239CAFF}"/>
          </ac:spMkLst>
        </pc:spChg>
        <pc:spChg chg="add mod">
          <ac:chgData name="Utente guest" userId="" providerId="Windows Live" clId="Web-{8D68517E-573E-4AB3-9D44-F67F792DB042}" dt="2022-07-10T22:37:44.925" v="160" actId="20577"/>
          <ac:spMkLst>
            <pc:docMk/>
            <pc:sldMk cId="2461804366" sldId="327"/>
            <ac:spMk id="5" creationId="{C3E52A1F-FA69-A128-209D-085CCB05313E}"/>
          </ac:spMkLst>
        </pc:spChg>
        <pc:spChg chg="del">
          <ac:chgData name="Utente guest" userId="" providerId="Windows Live" clId="Web-{8D68517E-573E-4AB3-9D44-F67F792DB042}" dt="2022-07-10T22:33:10.731" v="36"/>
          <ac:spMkLst>
            <pc:docMk/>
            <pc:sldMk cId="2461804366" sldId="327"/>
            <ac:spMk id="8" creationId="{89E592D4-2B0B-DF06-55DF-A3BC7512F5EA}"/>
          </ac:spMkLst>
        </pc:spChg>
        <pc:spChg chg="del">
          <ac:chgData name="Utente guest" userId="" providerId="Windows Live" clId="Web-{8D68517E-573E-4AB3-9D44-F67F792DB042}" dt="2022-07-10T22:33:10.731" v="35"/>
          <ac:spMkLst>
            <pc:docMk/>
            <pc:sldMk cId="2461804366" sldId="327"/>
            <ac:spMk id="24" creationId="{7E2F3AAA-3B9A-3EF3-FFB4-C31954260719}"/>
          </ac:spMkLst>
        </pc:spChg>
        <pc:spChg chg="del">
          <ac:chgData name="Utente guest" userId="" providerId="Windows Live" clId="Web-{8D68517E-573E-4AB3-9D44-F67F792DB042}" dt="2022-07-10T22:33:10.731" v="34"/>
          <ac:spMkLst>
            <pc:docMk/>
            <pc:sldMk cId="2461804366" sldId="327"/>
            <ac:spMk id="30" creationId="{CDCA16CA-454E-C897-724A-096B1F8FFF58}"/>
          </ac:spMkLst>
        </pc:spChg>
        <pc:picChg chg="del">
          <ac:chgData name="Utente guest" userId="" providerId="Windows Live" clId="Web-{8D68517E-573E-4AB3-9D44-F67F792DB042}" dt="2022-07-10T22:33:02.434" v="32"/>
          <ac:picMkLst>
            <pc:docMk/>
            <pc:sldMk cId="2461804366" sldId="327"/>
            <ac:picMk id="6" creationId="{9E9D1416-5890-16D6-879F-98CEE82001A6}"/>
          </ac:picMkLst>
        </pc:picChg>
      </pc:sldChg>
      <pc:sldChg chg="addSp delSp modSp add replId">
        <pc:chgData name="Utente guest" userId="" providerId="Windows Live" clId="Web-{8D68517E-573E-4AB3-9D44-F67F792DB042}" dt="2022-07-10T22:41:54.868" v="216" actId="1076"/>
        <pc:sldMkLst>
          <pc:docMk/>
          <pc:sldMk cId="3772187398" sldId="328"/>
        </pc:sldMkLst>
        <pc:spChg chg="add mod">
          <ac:chgData name="Utente guest" userId="" providerId="Windows Live" clId="Web-{8D68517E-573E-4AB3-9D44-F67F792DB042}" dt="2022-07-10T22:41:54.868" v="216" actId="1076"/>
          <ac:spMkLst>
            <pc:docMk/>
            <pc:sldMk cId="3772187398" sldId="328"/>
            <ac:spMk id="6" creationId="{660968DD-4AF8-0B6D-66CB-44C80BDB81B3}"/>
          </ac:spMkLst>
        </pc:spChg>
        <pc:picChg chg="add mod">
          <ac:chgData name="Utente guest" userId="" providerId="Windows Live" clId="Web-{8D68517E-573E-4AB3-9D44-F67F792DB042}" dt="2022-07-10T22:41:22.024" v="192" actId="1076"/>
          <ac:picMkLst>
            <pc:docMk/>
            <pc:sldMk cId="3772187398" sldId="328"/>
            <ac:picMk id="3" creationId="{0CD725FF-947D-3D53-5FC9-B45E53975C97}"/>
          </ac:picMkLst>
        </pc:picChg>
        <pc:picChg chg="del">
          <ac:chgData name="Utente guest" userId="" providerId="Windows Live" clId="Web-{8D68517E-573E-4AB3-9D44-F67F792DB042}" dt="2022-07-10T22:41:01.648" v="187"/>
          <ac:picMkLst>
            <pc:docMk/>
            <pc:sldMk cId="3772187398" sldId="328"/>
            <ac:picMk id="4" creationId="{83F4D8CB-4E61-E80D-00FB-38ADA203A7CD}"/>
          </ac:picMkLst>
        </pc:picChg>
        <pc:picChg chg="del">
          <ac:chgData name="Utente guest" userId="" providerId="Windows Live" clId="Web-{8D68517E-573E-4AB3-9D44-F67F792DB042}" dt="2022-07-10T22:41:02.070" v="188"/>
          <ac:picMkLst>
            <pc:docMk/>
            <pc:sldMk cId="3772187398" sldId="328"/>
            <ac:picMk id="5" creationId="{03B8F6C6-4211-0BFB-A549-AF85BE43F533}"/>
          </ac:picMkLst>
        </pc:picChg>
        <pc:picChg chg="del">
          <ac:chgData name="Utente guest" userId="" providerId="Windows Live" clId="Web-{8D68517E-573E-4AB3-9D44-F67F792DB042}" dt="2022-07-10T22:41:00.945" v="186"/>
          <ac:picMkLst>
            <pc:docMk/>
            <pc:sldMk cId="3772187398" sldId="328"/>
            <ac:picMk id="8" creationId="{4FEDF3D5-C2CC-266E-47E0-CCEE7EA56D58}"/>
          </ac:picMkLst>
        </pc:picChg>
      </pc:sldChg>
      <pc:sldChg chg="addSp delSp modSp add replId">
        <pc:chgData name="Utente guest" userId="" providerId="Windows Live" clId="Web-{8D68517E-573E-4AB3-9D44-F67F792DB042}" dt="2022-07-10T22:55:29.564" v="260" actId="1076"/>
        <pc:sldMkLst>
          <pc:docMk/>
          <pc:sldMk cId="3428444048" sldId="330"/>
        </pc:sldMkLst>
        <pc:spChg chg="mod">
          <ac:chgData name="Utente guest" userId="" providerId="Windows Live" clId="Web-{8D68517E-573E-4AB3-9D44-F67F792DB042}" dt="2022-07-10T22:52:54.775" v="225" actId="20577"/>
          <ac:spMkLst>
            <pc:docMk/>
            <pc:sldMk cId="3428444048" sldId="330"/>
            <ac:spMk id="2" creationId="{1F380F23-0F7C-7487-1A03-9EF67BFF26FC}"/>
          </ac:spMkLst>
        </pc:spChg>
        <pc:spChg chg="add mod">
          <ac:chgData name="Utente guest" userId="" providerId="Windows Live" clId="Web-{8D68517E-573E-4AB3-9D44-F67F792DB042}" dt="2022-07-10T22:55:29.564" v="260" actId="1076"/>
          <ac:spMkLst>
            <pc:docMk/>
            <pc:sldMk cId="3428444048" sldId="330"/>
            <ac:spMk id="4" creationId="{316C7964-5163-02A3-E775-CC40810E33C4}"/>
          </ac:spMkLst>
        </pc:spChg>
        <pc:spChg chg="del">
          <ac:chgData name="Utente guest" userId="" providerId="Windows Live" clId="Web-{8D68517E-573E-4AB3-9D44-F67F792DB042}" dt="2022-07-10T22:52:58.556" v="227"/>
          <ac:spMkLst>
            <pc:docMk/>
            <pc:sldMk cId="3428444048" sldId="330"/>
            <ac:spMk id="6" creationId="{660968DD-4AF8-0B6D-66CB-44C80BDB81B3}"/>
          </ac:spMkLst>
        </pc:spChg>
        <pc:picChg chg="del">
          <ac:chgData name="Utente guest" userId="" providerId="Windows Live" clId="Web-{8D68517E-573E-4AB3-9D44-F67F792DB042}" dt="2022-07-10T22:52:55.494" v="226"/>
          <ac:picMkLst>
            <pc:docMk/>
            <pc:sldMk cId="3428444048" sldId="330"/>
            <ac:picMk id="3" creationId="{0CD725FF-947D-3D53-5FC9-B45E53975C97}"/>
          </ac:picMkLst>
        </pc:picChg>
        <pc:picChg chg="add mod">
          <ac:chgData name="Utente guest" userId="" providerId="Windows Live" clId="Web-{8D68517E-573E-4AB3-9D44-F67F792DB042}" dt="2022-07-10T22:55:26.720" v="259" actId="1076"/>
          <ac:picMkLst>
            <pc:docMk/>
            <pc:sldMk cId="3428444048" sldId="330"/>
            <ac:picMk id="5" creationId="{1583F721-0A34-B377-C298-58DBB70782EF}"/>
          </ac:picMkLst>
        </pc:picChg>
        <pc:picChg chg="add mod">
          <ac:chgData name="Utente guest" userId="" providerId="Windows Live" clId="Web-{8D68517E-573E-4AB3-9D44-F67F792DB042}" dt="2022-07-10T22:54:55.577" v="250" actId="14100"/>
          <ac:picMkLst>
            <pc:docMk/>
            <pc:sldMk cId="3428444048" sldId="330"/>
            <ac:picMk id="7" creationId="{13398AC7-2179-4FE0-A96E-03D31F3DF710}"/>
          </ac:picMkLst>
        </pc:picChg>
        <pc:picChg chg="add mod">
          <ac:chgData name="Utente guest" userId="" providerId="Windows Live" clId="Web-{8D68517E-573E-4AB3-9D44-F67F792DB042}" dt="2022-07-10T22:55:20.189" v="258" actId="14100"/>
          <ac:picMkLst>
            <pc:docMk/>
            <pc:sldMk cId="3428444048" sldId="330"/>
            <ac:picMk id="8" creationId="{186208AB-B540-895E-9D74-73AF90FE3898}"/>
          </ac:picMkLst>
        </pc:picChg>
      </pc:sldChg>
      <pc:sldChg chg="new del">
        <pc:chgData name="Utente guest" userId="" providerId="Windows Live" clId="Web-{8D68517E-573E-4AB3-9D44-F67F792DB042}" dt="2022-07-10T23:14:56.747" v="325"/>
        <pc:sldMkLst>
          <pc:docMk/>
          <pc:sldMk cId="2661991213" sldId="333"/>
        </pc:sldMkLst>
      </pc:sldChg>
      <pc:sldChg chg="addSp delSp modSp add replId">
        <pc:chgData name="Utente guest" userId="" providerId="Windows Live" clId="Web-{8D68517E-573E-4AB3-9D44-F67F792DB042}" dt="2022-07-11T00:22:33.048" v="779"/>
        <pc:sldMkLst>
          <pc:docMk/>
          <pc:sldMk cId="2285528807" sldId="334"/>
        </pc:sldMkLst>
        <pc:spChg chg="mod">
          <ac:chgData name="Utente guest" userId="" providerId="Windows Live" clId="Web-{8D68517E-573E-4AB3-9D44-F67F792DB042}" dt="2022-07-11T00:03:09.790" v="751" actId="20577"/>
          <ac:spMkLst>
            <pc:docMk/>
            <pc:sldMk cId="2285528807" sldId="334"/>
            <ac:spMk id="4" creationId="{BC005B94-353E-DCE3-48C4-0CB0D4C895EF}"/>
          </ac:spMkLst>
        </pc:spChg>
        <pc:graphicFrameChg chg="add del mod modGraphic">
          <ac:chgData name="Utente guest" userId="" providerId="Windows Live" clId="Web-{8D68517E-573E-4AB3-9D44-F67F792DB042}" dt="2022-07-10T23:17:23.751" v="428"/>
          <ac:graphicFrameMkLst>
            <pc:docMk/>
            <pc:sldMk cId="2285528807" sldId="334"/>
            <ac:graphicFrameMk id="2" creationId="{B7D484DB-ACC9-9FA9-0799-4E71E4BFAEE9}"/>
          </ac:graphicFrameMkLst>
        </pc:graphicFrameChg>
        <pc:graphicFrameChg chg="add mod modGraphic">
          <ac:chgData name="Utente guest" userId="" providerId="Windows Live" clId="Web-{8D68517E-573E-4AB3-9D44-F67F792DB042}" dt="2022-07-11T00:22:33.048" v="779"/>
          <ac:graphicFrameMkLst>
            <pc:docMk/>
            <pc:sldMk cId="2285528807" sldId="334"/>
            <ac:graphicFrameMk id="5" creationId="{90DAB527-39EB-3FC1-A30E-EFE983DF3047}"/>
          </ac:graphicFrameMkLst>
        </pc:graphicFrameChg>
        <pc:picChg chg="del">
          <ac:chgData name="Utente guest" userId="" providerId="Windows Live" clId="Web-{8D68517E-573E-4AB3-9D44-F67F792DB042}" dt="2022-07-10T23:15:28.857" v="343"/>
          <ac:picMkLst>
            <pc:docMk/>
            <pc:sldMk cId="2285528807" sldId="334"/>
            <ac:picMk id="3" creationId="{685A8668-1B4E-07AD-BF52-65DB337DE1C7}"/>
          </ac:picMkLst>
        </pc:picChg>
      </pc:sldChg>
    </pc:docChg>
  </pc:docChgLst>
  <pc:docChgLst>
    <pc:chgData name="Mattia Pettene" userId="7c297b66418d103f" providerId="LiveId" clId="{498BE818-D362-4C78-A514-5FF8034B1BDD}"/>
    <pc:docChg chg="undo custSel addSld delSld modSld sldOrd">
      <pc:chgData name="Mattia Pettene" userId="7c297b66418d103f" providerId="LiveId" clId="{498BE818-D362-4C78-A514-5FF8034B1BDD}" dt="2022-07-11T00:24:24.311" v="3553" actId="1076"/>
      <pc:docMkLst>
        <pc:docMk/>
      </pc:docMkLst>
      <pc:sldChg chg="addSp delSp modSp mod">
        <pc:chgData name="Mattia Pettene" userId="7c297b66418d103f" providerId="LiveId" clId="{498BE818-D362-4C78-A514-5FF8034B1BDD}" dt="2022-07-07T19:48:58.146" v="389" actId="1076"/>
        <pc:sldMkLst>
          <pc:docMk/>
          <pc:sldMk cId="3310661106" sldId="260"/>
        </pc:sldMkLst>
        <pc:spChg chg="add mod">
          <ac:chgData name="Mattia Pettene" userId="7c297b66418d103f" providerId="LiveId" clId="{498BE818-D362-4C78-A514-5FF8034B1BDD}" dt="2022-07-07T19:48:49.831" v="387" actId="1076"/>
          <ac:spMkLst>
            <pc:docMk/>
            <pc:sldMk cId="3310661106" sldId="260"/>
            <ac:spMk id="6" creationId="{F83ADFC8-24F3-40DE-0A76-20B0DA01F3BE}"/>
          </ac:spMkLst>
        </pc:spChg>
        <pc:spChg chg="add del mod">
          <ac:chgData name="Mattia Pettene" userId="7c297b66418d103f" providerId="LiveId" clId="{498BE818-D362-4C78-A514-5FF8034B1BDD}" dt="2022-07-07T19:46:05.586" v="202"/>
          <ac:spMkLst>
            <pc:docMk/>
            <pc:sldMk cId="3310661106" sldId="260"/>
            <ac:spMk id="7" creationId="{F6ADD1ED-4BC3-817C-4CD6-E43817CF9063}"/>
          </ac:spMkLst>
        </pc:spChg>
        <pc:spChg chg="mod">
          <ac:chgData name="Mattia Pettene" userId="7c297b66418d103f" providerId="LiveId" clId="{498BE818-D362-4C78-A514-5FF8034B1BDD}" dt="2022-07-07T19:44:42.480" v="151" actId="2710"/>
          <ac:spMkLst>
            <pc:docMk/>
            <pc:sldMk cId="3310661106" sldId="260"/>
            <ac:spMk id="8" creationId="{375C4465-4BE9-4290-BF31-F9233052A39B}"/>
          </ac:spMkLst>
        </pc:spChg>
        <pc:spChg chg="add mod">
          <ac:chgData name="Mattia Pettene" userId="7c297b66418d103f" providerId="LiveId" clId="{498BE818-D362-4C78-A514-5FF8034B1BDD}" dt="2022-07-07T19:48:41.645" v="386" actId="20577"/>
          <ac:spMkLst>
            <pc:docMk/>
            <pc:sldMk cId="3310661106" sldId="260"/>
            <ac:spMk id="9" creationId="{08893276-B72E-D578-6AA6-B3672AD4C521}"/>
          </ac:spMkLst>
        </pc:spChg>
        <pc:picChg chg="add mod">
          <ac:chgData name="Mattia Pettene" userId="7c297b66418d103f" providerId="LiveId" clId="{498BE818-D362-4C78-A514-5FF8034B1BDD}" dt="2022-07-07T19:48:58.146" v="389" actId="1076"/>
          <ac:picMkLst>
            <pc:docMk/>
            <pc:sldMk cId="3310661106" sldId="260"/>
            <ac:picMk id="3" creationId="{B5E61D9C-C0C8-4727-C881-69858A9FB7F2}"/>
          </ac:picMkLst>
        </pc:picChg>
        <pc:picChg chg="del mod">
          <ac:chgData name="Mattia Pettene" userId="7c297b66418d103f" providerId="LiveId" clId="{498BE818-D362-4C78-A514-5FF8034B1BDD}" dt="2022-07-07T19:40:52.389" v="5" actId="478"/>
          <ac:picMkLst>
            <pc:docMk/>
            <pc:sldMk cId="3310661106" sldId="260"/>
            <ac:picMk id="4" creationId="{6C64CE92-C009-455E-83F3-9FCBF4AE64E8}"/>
          </ac:picMkLst>
        </pc:picChg>
      </pc:sldChg>
      <pc:sldChg chg="add del">
        <pc:chgData name="Mattia Pettene" userId="7c297b66418d103f" providerId="LiveId" clId="{498BE818-D362-4C78-A514-5FF8034B1BDD}" dt="2022-07-07T19:49:07.973" v="390" actId="2696"/>
        <pc:sldMkLst>
          <pc:docMk/>
          <pc:sldMk cId="114124606" sldId="261"/>
        </pc:sldMkLst>
      </pc:sldChg>
      <pc:sldChg chg="addSp delSp modSp new del mod setBg setClrOvrMap">
        <pc:chgData name="Mattia Pettene" userId="7c297b66418d103f" providerId="LiveId" clId="{498BE818-D362-4C78-A514-5FF8034B1BDD}" dt="2022-07-10T18:58:09.530" v="2137" actId="47"/>
        <pc:sldMkLst>
          <pc:docMk/>
          <pc:sldMk cId="1505425748" sldId="261"/>
        </pc:sldMkLst>
        <pc:spChg chg="mod">
          <ac:chgData name="Mattia Pettene" userId="7c297b66418d103f" providerId="LiveId" clId="{498BE818-D362-4C78-A514-5FF8034B1BDD}" dt="2022-07-08T08:19:24.601" v="1161" actId="26606"/>
          <ac:spMkLst>
            <pc:docMk/>
            <pc:sldMk cId="1505425748" sldId="261"/>
            <ac:spMk id="2" creationId="{AB022CA2-F7EA-601A-28E6-89AF4234397F}"/>
          </ac:spMkLst>
        </pc:spChg>
        <pc:spChg chg="mod">
          <ac:chgData name="Mattia Pettene" userId="7c297b66418d103f" providerId="LiveId" clId="{498BE818-D362-4C78-A514-5FF8034B1BDD}" dt="2022-07-08T08:19:24.601" v="1161" actId="26606"/>
          <ac:spMkLst>
            <pc:docMk/>
            <pc:sldMk cId="1505425748" sldId="261"/>
            <ac:spMk id="3" creationId="{FE940E6A-D476-C733-21D9-E5CFF0F2EE21}"/>
          </ac:spMkLst>
        </pc:spChg>
        <pc:spChg chg="add del">
          <ac:chgData name="Mattia Pettene" userId="7c297b66418d103f" providerId="LiveId" clId="{498BE818-D362-4C78-A514-5FF8034B1BDD}" dt="2022-07-08T08:16:53.297" v="1132" actId="26606"/>
          <ac:spMkLst>
            <pc:docMk/>
            <pc:sldMk cId="1505425748" sldId="261"/>
            <ac:spMk id="10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6:53.297" v="1132" actId="26606"/>
          <ac:spMkLst>
            <pc:docMk/>
            <pc:sldMk cId="1505425748" sldId="261"/>
            <ac:spMk id="12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16:55.057" v="1134" actId="26606"/>
          <ac:spMkLst>
            <pc:docMk/>
            <pc:sldMk cId="1505425748" sldId="261"/>
            <ac:spMk id="14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6:55.057" v="1134" actId="26606"/>
          <ac:spMkLst>
            <pc:docMk/>
            <pc:sldMk cId="1505425748" sldId="261"/>
            <ac:spMk id="15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17:01.942" v="1136" actId="26606"/>
          <ac:spMkLst>
            <pc:docMk/>
            <pc:sldMk cId="1505425748" sldId="261"/>
            <ac:spMk id="17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7:01.942" v="1136" actId="26606"/>
          <ac:spMkLst>
            <pc:docMk/>
            <pc:sldMk cId="1505425748" sldId="261"/>
            <ac:spMk id="18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17:09.363" v="1138" actId="26606"/>
          <ac:spMkLst>
            <pc:docMk/>
            <pc:sldMk cId="1505425748" sldId="261"/>
            <ac:spMk id="20" creationId="{2B1D4F77-A17C-43D7-B7FA-545148E4E93D}"/>
          </ac:spMkLst>
        </pc:spChg>
        <pc:spChg chg="add del">
          <ac:chgData name="Mattia Pettene" userId="7c297b66418d103f" providerId="LiveId" clId="{498BE818-D362-4C78-A514-5FF8034B1BDD}" dt="2022-07-08T08:17:10.554" v="1140" actId="26606"/>
          <ac:spMkLst>
            <pc:docMk/>
            <pc:sldMk cId="1505425748" sldId="261"/>
            <ac:spMk id="22" creationId="{9228552E-C8B1-4A80-8448-0787CE0FC704}"/>
          </ac:spMkLst>
        </pc:spChg>
        <pc:spChg chg="add del">
          <ac:chgData name="Mattia Pettene" userId="7c297b66418d103f" providerId="LiveId" clId="{498BE818-D362-4C78-A514-5FF8034B1BDD}" dt="2022-07-08T08:17:11.169" v="1142" actId="26606"/>
          <ac:spMkLst>
            <pc:docMk/>
            <pc:sldMk cId="1505425748" sldId="261"/>
            <ac:spMk id="24" creationId="{2B1D4F77-A17C-43D7-B7FA-545148E4E93D}"/>
          </ac:spMkLst>
        </pc:spChg>
        <pc:spChg chg="add del">
          <ac:chgData name="Mattia Pettene" userId="7c297b66418d103f" providerId="LiveId" clId="{498BE818-D362-4C78-A514-5FF8034B1BDD}" dt="2022-07-08T08:17:13.338" v="1144" actId="26606"/>
          <ac:spMkLst>
            <pc:docMk/>
            <pc:sldMk cId="1505425748" sldId="261"/>
            <ac:spMk id="26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7:13.338" v="1144" actId="26606"/>
          <ac:spMkLst>
            <pc:docMk/>
            <pc:sldMk cId="1505425748" sldId="261"/>
            <ac:spMk id="27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17:21.135" v="1146" actId="26606"/>
          <ac:spMkLst>
            <pc:docMk/>
            <pc:sldMk cId="1505425748" sldId="261"/>
            <ac:spMk id="29" creationId="{2B1D4F77-A17C-43D7-B7FA-545148E4E93D}"/>
          </ac:spMkLst>
        </pc:spChg>
        <pc:spChg chg="add del">
          <ac:chgData name="Mattia Pettene" userId="7c297b66418d103f" providerId="LiveId" clId="{498BE818-D362-4C78-A514-5FF8034B1BDD}" dt="2022-07-08T08:18:41.135" v="1148" actId="26606"/>
          <ac:spMkLst>
            <pc:docMk/>
            <pc:sldMk cId="1505425748" sldId="261"/>
            <ac:spMk id="31" creationId="{3CD9DF72-87A3-404E-A828-84CBF11A8303}"/>
          </ac:spMkLst>
        </pc:spChg>
        <pc:spChg chg="add del">
          <ac:chgData name="Mattia Pettene" userId="7c297b66418d103f" providerId="LiveId" clId="{498BE818-D362-4C78-A514-5FF8034B1BDD}" dt="2022-07-08T08:18:42.835" v="1150" actId="26606"/>
          <ac:spMkLst>
            <pc:docMk/>
            <pc:sldMk cId="1505425748" sldId="261"/>
            <ac:spMk id="34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8:42.835" v="1150" actId="26606"/>
          <ac:spMkLst>
            <pc:docMk/>
            <pc:sldMk cId="1505425748" sldId="261"/>
            <ac:spMk id="35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18:50.465" v="1152" actId="26606"/>
          <ac:spMkLst>
            <pc:docMk/>
            <pc:sldMk cId="1505425748" sldId="261"/>
            <ac:spMk id="37" creationId="{2B1D4F77-A17C-43D7-B7FA-545148E4E93D}"/>
          </ac:spMkLst>
        </pc:spChg>
        <pc:spChg chg="add del">
          <ac:chgData name="Mattia Pettene" userId="7c297b66418d103f" providerId="LiveId" clId="{498BE818-D362-4C78-A514-5FF8034B1BDD}" dt="2022-07-08T08:18:53.107" v="1154" actId="26606"/>
          <ac:spMkLst>
            <pc:docMk/>
            <pc:sldMk cId="1505425748" sldId="261"/>
            <ac:spMk id="39" creationId="{F13C74B1-5B17-4795-BED0-7140497B445A}"/>
          </ac:spMkLst>
        </pc:spChg>
        <pc:spChg chg="add del">
          <ac:chgData name="Mattia Pettene" userId="7c297b66418d103f" providerId="LiveId" clId="{498BE818-D362-4C78-A514-5FF8034B1BDD}" dt="2022-07-08T08:18:53.107" v="1154" actId="26606"/>
          <ac:spMkLst>
            <pc:docMk/>
            <pc:sldMk cId="1505425748" sldId="261"/>
            <ac:spMk id="40" creationId="{D4974D33-8DC5-464E-8C6D-BE58F0669C17}"/>
          </ac:spMkLst>
        </pc:spChg>
        <pc:spChg chg="add del">
          <ac:chgData name="Mattia Pettene" userId="7c297b66418d103f" providerId="LiveId" clId="{498BE818-D362-4C78-A514-5FF8034B1BDD}" dt="2022-07-08T08:19:24.601" v="1161" actId="26606"/>
          <ac:spMkLst>
            <pc:docMk/>
            <pc:sldMk cId="1505425748" sldId="261"/>
            <ac:spMk id="42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9:24.601" v="1161" actId="26606"/>
          <ac:spMkLst>
            <pc:docMk/>
            <pc:sldMk cId="1505425748" sldId="261"/>
            <ac:spMk id="43" creationId="{D1EA859B-E555-4109-94F3-6700E046E008}"/>
          </ac:spMkLst>
        </pc:spChg>
        <pc:picChg chg="add del mod ord">
          <ac:chgData name="Mattia Pettene" userId="7c297b66418d103f" providerId="LiveId" clId="{498BE818-D362-4C78-A514-5FF8034B1BDD}" dt="2022-07-08T08:19:25.480" v="1163" actId="931"/>
          <ac:picMkLst>
            <pc:docMk/>
            <pc:sldMk cId="1505425748" sldId="261"/>
            <ac:picMk id="5" creationId="{E7558901-0B2F-15DB-4E1E-B10EE948916F}"/>
          </ac:picMkLst>
        </pc:picChg>
        <pc:cxnChg chg="add del">
          <ac:chgData name="Mattia Pettene" userId="7c297b66418d103f" providerId="LiveId" clId="{498BE818-D362-4C78-A514-5FF8034B1BDD}" dt="2022-07-08T08:18:41.135" v="1148" actId="26606"/>
          <ac:cxnSpMkLst>
            <pc:docMk/>
            <pc:sldMk cId="1505425748" sldId="261"/>
            <ac:cxnSpMk id="32" creationId="{20E3A342-4D61-4E3F-AF90-1AB42AEB96CC}"/>
          </ac:cxnSpMkLst>
        </pc:cxnChg>
      </pc:sldChg>
      <pc:sldChg chg="add del">
        <pc:chgData name="Mattia Pettene" userId="7c297b66418d103f" providerId="LiveId" clId="{498BE818-D362-4C78-A514-5FF8034B1BDD}" dt="2022-07-07T19:37:30.388" v="2" actId="2696"/>
        <pc:sldMkLst>
          <pc:docMk/>
          <pc:sldMk cId="2803623881" sldId="261"/>
        </pc:sldMkLst>
      </pc:sldChg>
      <pc:sldChg chg="addSp delSp modSp new mod ord modAnim">
        <pc:chgData name="Mattia Pettene" userId="7c297b66418d103f" providerId="LiveId" clId="{498BE818-D362-4C78-A514-5FF8034B1BDD}" dt="2022-07-10T22:36:29.088" v="2982"/>
        <pc:sldMkLst>
          <pc:docMk/>
          <pc:sldMk cId="2882948524" sldId="262"/>
        </pc:sldMkLst>
        <pc:spChg chg="del mod">
          <ac:chgData name="Mattia Pettene" userId="7c297b66418d103f" providerId="LiveId" clId="{498BE818-D362-4C78-A514-5FF8034B1BDD}" dt="2022-07-10T15:14:40.004" v="2032" actId="478"/>
          <ac:spMkLst>
            <pc:docMk/>
            <pc:sldMk cId="2882948524" sldId="262"/>
            <ac:spMk id="2" creationId="{2ACA3F90-9D6C-BD54-4E32-C927D30B11BD}"/>
          </ac:spMkLst>
        </pc:spChg>
        <pc:spChg chg="del">
          <ac:chgData name="Mattia Pettene" userId="7c297b66418d103f" providerId="LiveId" clId="{498BE818-D362-4C78-A514-5FF8034B1BDD}" dt="2022-07-10T15:09:36.852" v="2023" actId="478"/>
          <ac:spMkLst>
            <pc:docMk/>
            <pc:sldMk cId="2882948524" sldId="262"/>
            <ac:spMk id="3" creationId="{20B1619C-3339-B4F4-4F2A-3BD8DEEC165A}"/>
          </ac:spMkLst>
        </pc:spChg>
        <pc:spChg chg="add del mod">
          <ac:chgData name="Mattia Pettene" userId="7c297b66418d103f" providerId="LiveId" clId="{498BE818-D362-4C78-A514-5FF8034B1BDD}" dt="2022-07-10T15:14:42.330" v="2033" actId="478"/>
          <ac:spMkLst>
            <pc:docMk/>
            <pc:sldMk cId="2882948524" sldId="262"/>
            <ac:spMk id="6" creationId="{6D5D0F14-AC98-27C5-E096-C67477CA6D4B}"/>
          </ac:spMkLst>
        </pc:spChg>
        <pc:spChg chg="add del mod">
          <ac:chgData name="Mattia Pettene" userId="7c297b66418d103f" providerId="LiveId" clId="{498BE818-D362-4C78-A514-5FF8034B1BDD}" dt="2022-07-10T15:18:04.828" v="2077" actId="22"/>
          <ac:spMkLst>
            <pc:docMk/>
            <pc:sldMk cId="2882948524" sldId="262"/>
            <ac:spMk id="8" creationId="{22934E1C-6E4F-6730-B7DB-4DCF05A50D45}"/>
          </ac:spMkLst>
        </pc:spChg>
        <pc:picChg chg="add mod">
          <ac:chgData name="Mattia Pettene" userId="7c297b66418d103f" providerId="LiveId" clId="{498BE818-D362-4C78-A514-5FF8034B1BDD}" dt="2022-07-10T15:18:09.392" v="2078" actId="1076"/>
          <ac:picMkLst>
            <pc:docMk/>
            <pc:sldMk cId="2882948524" sldId="262"/>
            <ac:picMk id="4" creationId="{691A221B-A964-C901-3C81-C7054BC6B579}"/>
          </ac:picMkLst>
        </pc:picChg>
      </pc:sldChg>
      <pc:sldChg chg="addSp delSp modSp new del mod">
        <pc:chgData name="Mattia Pettene" userId="7c297b66418d103f" providerId="LiveId" clId="{498BE818-D362-4C78-A514-5FF8034B1BDD}" dt="2022-07-10T22:34:58.743" v="2980" actId="47"/>
        <pc:sldMkLst>
          <pc:docMk/>
          <pc:sldMk cId="526001422" sldId="263"/>
        </pc:sldMkLst>
        <pc:spChg chg="del mod">
          <ac:chgData name="Mattia Pettene" userId="7c297b66418d103f" providerId="LiveId" clId="{498BE818-D362-4C78-A514-5FF8034B1BDD}" dt="2022-07-07T20:14:06.249" v="672" actId="478"/>
          <ac:spMkLst>
            <pc:docMk/>
            <pc:sldMk cId="526001422" sldId="263"/>
            <ac:spMk id="2" creationId="{06C52927-FE91-56D8-2D45-5A9B79311EC4}"/>
          </ac:spMkLst>
        </pc:spChg>
        <pc:spChg chg="del mod">
          <ac:chgData name="Mattia Pettene" userId="7c297b66418d103f" providerId="LiveId" clId="{498BE818-D362-4C78-A514-5FF8034B1BDD}" dt="2022-07-07T20:14:59.143" v="712" actId="478"/>
          <ac:spMkLst>
            <pc:docMk/>
            <pc:sldMk cId="526001422" sldId="263"/>
            <ac:spMk id="3" creationId="{694670C8-6BC4-886D-DD1A-878BC3C5604D}"/>
          </ac:spMkLst>
        </pc:spChg>
        <pc:spChg chg="add mod">
          <ac:chgData name="Mattia Pettene" userId="7c297b66418d103f" providerId="LiveId" clId="{498BE818-D362-4C78-A514-5FF8034B1BDD}" dt="2022-07-07T20:14:17.544" v="702" actId="20577"/>
          <ac:spMkLst>
            <pc:docMk/>
            <pc:sldMk cId="526001422" sldId="263"/>
            <ac:spMk id="4" creationId="{3A098DA9-6BAF-2A10-B56D-085A7661C2B4}"/>
          </ac:spMkLst>
        </pc:spChg>
        <pc:spChg chg="add del mod">
          <ac:chgData name="Mattia Pettene" userId="7c297b66418d103f" providerId="LiveId" clId="{498BE818-D362-4C78-A514-5FF8034B1BDD}" dt="2022-07-07T20:15:01.782" v="713" actId="478"/>
          <ac:spMkLst>
            <pc:docMk/>
            <pc:sldMk cId="526001422" sldId="263"/>
            <ac:spMk id="6" creationId="{0BAECE3B-7094-56C9-04AA-DF035ACC5825}"/>
          </ac:spMkLst>
        </pc:spChg>
        <pc:spChg chg="add mod">
          <ac:chgData name="Mattia Pettene" userId="7c297b66418d103f" providerId="LiveId" clId="{498BE818-D362-4C78-A514-5FF8034B1BDD}" dt="2022-07-10T16:35:32.310" v="2125" actId="20577"/>
          <ac:spMkLst>
            <pc:docMk/>
            <pc:sldMk cId="526001422" sldId="263"/>
            <ac:spMk id="7" creationId="{14BACD83-2382-EE9F-7B6B-3C480572EB81}"/>
          </ac:spMkLst>
        </pc:spChg>
      </pc:sldChg>
      <pc:sldChg chg="addSp delSp modSp new mod">
        <pc:chgData name="Mattia Pettene" userId="7c297b66418d103f" providerId="LiveId" clId="{498BE818-D362-4C78-A514-5FF8034B1BDD}" dt="2022-07-10T16:52:31.601" v="2135" actId="1076"/>
        <pc:sldMkLst>
          <pc:docMk/>
          <pc:sldMk cId="3169594790" sldId="264"/>
        </pc:sldMkLst>
        <pc:spChg chg="del">
          <ac:chgData name="Mattia Pettene" userId="7c297b66418d103f" providerId="LiveId" clId="{498BE818-D362-4C78-A514-5FF8034B1BDD}" dt="2022-07-07T20:18:01.420" v="884" actId="478"/>
          <ac:spMkLst>
            <pc:docMk/>
            <pc:sldMk cId="3169594790" sldId="264"/>
            <ac:spMk id="2" creationId="{890700CE-1433-6228-9381-0B5C16B40E65}"/>
          </ac:spMkLst>
        </pc:spChg>
        <pc:spChg chg="del mod">
          <ac:chgData name="Mattia Pettene" userId="7c297b66418d103f" providerId="LiveId" clId="{498BE818-D362-4C78-A514-5FF8034B1BDD}" dt="2022-07-08T09:05:04.615" v="1701" actId="478"/>
          <ac:spMkLst>
            <pc:docMk/>
            <pc:sldMk cId="3169594790" sldId="264"/>
            <ac:spMk id="3" creationId="{0222860E-5A27-A776-5344-81C3EA279047}"/>
          </ac:spMkLst>
        </pc:spChg>
        <pc:spChg chg="add mod">
          <ac:chgData name="Mattia Pettene" userId="7c297b66418d103f" providerId="LiveId" clId="{498BE818-D362-4C78-A514-5FF8034B1BDD}" dt="2022-07-10T16:52:31.601" v="2135" actId="1076"/>
          <ac:spMkLst>
            <pc:docMk/>
            <pc:sldMk cId="3169594790" sldId="264"/>
            <ac:spMk id="4" creationId="{D8AB518F-4606-EA41-0D19-806B37398475}"/>
          </ac:spMkLst>
        </pc:spChg>
        <pc:spChg chg="add del mod">
          <ac:chgData name="Mattia Pettene" userId="7c297b66418d103f" providerId="LiveId" clId="{498BE818-D362-4C78-A514-5FF8034B1BDD}" dt="2022-07-10T16:51:57.532" v="2126" actId="478"/>
          <ac:spMkLst>
            <pc:docMk/>
            <pc:sldMk cId="3169594790" sldId="264"/>
            <ac:spMk id="5" creationId="{82F7C6FC-533D-81E2-00BA-04C31667E412}"/>
          </ac:spMkLst>
        </pc:spChg>
        <pc:picChg chg="add mod modCrop">
          <ac:chgData name="Mattia Pettene" userId="7c297b66418d103f" providerId="LiveId" clId="{498BE818-D362-4C78-A514-5FF8034B1BDD}" dt="2022-07-10T16:52:27.170" v="2134" actId="1076"/>
          <ac:picMkLst>
            <pc:docMk/>
            <pc:sldMk cId="3169594790" sldId="264"/>
            <ac:picMk id="3" creationId="{B5DE38A4-4C6D-D80C-389D-A8D2C0DEF902}"/>
          </ac:picMkLst>
        </pc:picChg>
      </pc:sldChg>
      <pc:sldChg chg="addSp delSp modSp new del mod">
        <pc:chgData name="Mattia Pettene" userId="7c297b66418d103f" providerId="LiveId" clId="{498BE818-D362-4C78-A514-5FF8034B1BDD}" dt="2022-07-10T22:34:23.690" v="2979" actId="47"/>
        <pc:sldMkLst>
          <pc:docMk/>
          <pc:sldMk cId="3393869588" sldId="265"/>
        </pc:sldMkLst>
        <pc:spChg chg="del">
          <ac:chgData name="Mattia Pettene" userId="7c297b66418d103f" providerId="LiveId" clId="{498BE818-D362-4C78-A514-5FF8034B1BDD}" dt="2022-07-07T20:21:32.235" v="944" actId="478"/>
          <ac:spMkLst>
            <pc:docMk/>
            <pc:sldMk cId="3393869588" sldId="265"/>
            <ac:spMk id="2" creationId="{3F6C328F-88C4-7050-A5FA-E866763B5379}"/>
          </ac:spMkLst>
        </pc:spChg>
        <pc:spChg chg="del mod">
          <ac:chgData name="Mattia Pettene" userId="7c297b66418d103f" providerId="LiveId" clId="{498BE818-D362-4C78-A514-5FF8034B1BDD}" dt="2022-07-10T21:36:58.095" v="2599" actId="478"/>
          <ac:spMkLst>
            <pc:docMk/>
            <pc:sldMk cId="3393869588" sldId="265"/>
            <ac:spMk id="3" creationId="{D6B53F74-7008-413A-A4B5-8CDC3D34A52D}"/>
          </ac:spMkLst>
        </pc:spChg>
        <pc:spChg chg="add mod">
          <ac:chgData name="Mattia Pettene" userId="7c297b66418d103f" providerId="LiveId" clId="{498BE818-D362-4C78-A514-5FF8034B1BDD}" dt="2022-07-07T20:22:51.739" v="1013" actId="20577"/>
          <ac:spMkLst>
            <pc:docMk/>
            <pc:sldMk cId="3393869588" sldId="265"/>
            <ac:spMk id="4" creationId="{466DBCDA-6856-033F-7C6C-88F768759BD2}"/>
          </ac:spMkLst>
        </pc:spChg>
      </pc:sldChg>
      <pc:sldChg chg="addSp delSp modSp new mod setBg">
        <pc:chgData name="Mattia Pettene" userId="7c297b66418d103f" providerId="LiveId" clId="{498BE818-D362-4C78-A514-5FF8034B1BDD}" dt="2022-07-08T09:03:43.235" v="1700" actId="1076"/>
        <pc:sldMkLst>
          <pc:docMk/>
          <pc:sldMk cId="2629654396" sldId="266"/>
        </pc:sldMkLst>
        <pc:spChg chg="del">
          <ac:chgData name="Mattia Pettene" userId="7c297b66418d103f" providerId="LiveId" clId="{498BE818-D362-4C78-A514-5FF8034B1BDD}" dt="2022-07-07T20:23:26.210" v="1016" actId="478"/>
          <ac:spMkLst>
            <pc:docMk/>
            <pc:sldMk cId="2629654396" sldId="266"/>
            <ac:spMk id="2" creationId="{DD51EC48-B337-0206-FDD8-0B8AF3AE0AB5}"/>
          </ac:spMkLst>
        </pc:spChg>
        <pc:spChg chg="del mod">
          <ac:chgData name="Mattia Pettene" userId="7c297b66418d103f" providerId="LiveId" clId="{498BE818-D362-4C78-A514-5FF8034B1BDD}" dt="2022-07-07T20:30:35.776" v="1063" actId="22"/>
          <ac:spMkLst>
            <pc:docMk/>
            <pc:sldMk cId="2629654396" sldId="266"/>
            <ac:spMk id="3" creationId="{F17B1591-CADD-09D5-7B8D-8330BC6AC6CC}"/>
          </ac:spMkLst>
        </pc:spChg>
        <pc:spChg chg="add mod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4" creationId="{7BD208DE-E37C-83B8-3389-02CE0239CAFF}"/>
          </ac:spMkLst>
        </pc:spChg>
        <pc:spChg chg="add del mod">
          <ac:chgData name="Mattia Pettene" userId="7c297b66418d103f" providerId="LiveId" clId="{498BE818-D362-4C78-A514-5FF8034B1BDD}" dt="2022-07-07T20:33:45.333" v="1082"/>
          <ac:spMkLst>
            <pc:docMk/>
            <pc:sldMk cId="2629654396" sldId="266"/>
            <ac:spMk id="7" creationId="{9BFEC14C-7C20-17B7-6336-C15834872D00}"/>
          </ac:spMkLst>
        </pc:spChg>
        <pc:spChg chg="add mod">
          <ac:chgData name="Mattia Pettene" userId="7c297b66418d103f" providerId="LiveId" clId="{498BE818-D362-4C78-A514-5FF8034B1BDD}" dt="2022-07-08T09:03:19.710" v="1698" actId="1076"/>
          <ac:spMkLst>
            <pc:docMk/>
            <pc:sldMk cId="2629654396" sldId="266"/>
            <ac:spMk id="8" creationId="{89E592D4-2B0B-DF06-55DF-A3BC7512F5EA}"/>
          </ac:spMkLst>
        </pc:spChg>
        <pc:spChg chg="add del">
          <ac:chgData name="Mattia Pettene" userId="7c297b66418d103f" providerId="LiveId" clId="{498BE818-D362-4C78-A514-5FF8034B1BDD}" dt="2022-07-07T20:31:10.849" v="1066" actId="26606"/>
          <ac:spMkLst>
            <pc:docMk/>
            <pc:sldMk cId="2629654396" sldId="266"/>
            <ac:spMk id="10" creationId="{0A028F1F-A076-8DDB-2E0F-379D3B010AB5}"/>
          </ac:spMkLst>
        </pc:spChg>
        <pc:spChg chg="add del">
          <ac:chgData name="Mattia Pettene" userId="7c297b66418d103f" providerId="LiveId" clId="{498BE818-D362-4C78-A514-5FF8034B1BDD}" dt="2022-07-07T20:31:10.849" v="1066" actId="26606"/>
          <ac:spMkLst>
            <pc:docMk/>
            <pc:sldMk cId="2629654396" sldId="266"/>
            <ac:spMk id="13" creationId="{B082622D-AAF3-4897-8629-FC918530DD86}"/>
          </ac:spMkLst>
        </pc:spChg>
        <pc:spChg chg="add del">
          <ac:chgData name="Mattia Pettene" userId="7c297b66418d103f" providerId="LiveId" clId="{498BE818-D362-4C78-A514-5FF8034B1BDD}" dt="2022-07-07T20:31:10.849" v="1066" actId="26606"/>
          <ac:spMkLst>
            <pc:docMk/>
            <pc:sldMk cId="2629654396" sldId="266"/>
            <ac:spMk id="15" creationId="{A7457DD9-5A45-400A-AB4B-4B4EDECA25F1}"/>
          </ac:spMkLst>
        </pc:spChg>
        <pc:spChg chg="add del">
          <ac:chgData name="Mattia Pettene" userId="7c297b66418d103f" providerId="LiveId" clId="{498BE818-D362-4C78-A514-5FF8034B1BDD}" dt="2022-07-07T20:31:10.849" v="1066" actId="26606"/>
          <ac:spMkLst>
            <pc:docMk/>
            <pc:sldMk cId="2629654396" sldId="266"/>
            <ac:spMk id="17" creationId="{441CF7D6-A660-431A-B0BB-140A0D5556B6}"/>
          </ac:spMkLst>
        </pc:spChg>
        <pc:spChg chg="add del">
          <ac:chgData name="Mattia Pettene" userId="7c297b66418d103f" providerId="LiveId" clId="{498BE818-D362-4C78-A514-5FF8034B1BDD}" dt="2022-07-07T20:31:10.849" v="1066" actId="26606"/>
          <ac:spMkLst>
            <pc:docMk/>
            <pc:sldMk cId="2629654396" sldId="266"/>
            <ac:spMk id="19" creationId="{0570A85B-3810-4F95-97B0-CBF4CCDB381C}"/>
          </ac:spMkLst>
        </pc:spChg>
        <pc:spChg chg="add del">
          <ac:chgData name="Mattia Pettene" userId="7c297b66418d103f" providerId="LiveId" clId="{498BE818-D362-4C78-A514-5FF8034B1BDD}" dt="2022-07-07T20:31:17.655" v="1068" actId="26606"/>
          <ac:spMkLst>
            <pc:docMk/>
            <pc:sldMk cId="2629654396" sldId="266"/>
            <ac:spMk id="21" creationId="{32AEEBC8-9D30-42EF-95F2-386C2653FBF0}"/>
          </ac:spMkLst>
        </pc:spChg>
        <pc:spChg chg="add del">
          <ac:chgData name="Mattia Pettene" userId="7c297b66418d103f" providerId="LiveId" clId="{498BE818-D362-4C78-A514-5FF8034B1BDD}" dt="2022-07-07T20:31:17.655" v="1068" actId="26606"/>
          <ac:spMkLst>
            <pc:docMk/>
            <pc:sldMk cId="2629654396" sldId="266"/>
            <ac:spMk id="22" creationId="{2E92FA66-67D7-4CB4-94D3-E643A9AD4757}"/>
          </ac:spMkLst>
        </pc:spChg>
        <pc:spChg chg="add del">
          <ac:chgData name="Mattia Pettene" userId="7c297b66418d103f" providerId="LiveId" clId="{498BE818-D362-4C78-A514-5FF8034B1BDD}" dt="2022-07-07T20:31:17.655" v="1068" actId="26606"/>
          <ac:spMkLst>
            <pc:docMk/>
            <pc:sldMk cId="2629654396" sldId="266"/>
            <ac:spMk id="23" creationId="{30EF6200-C4B8-A45C-0A32-DE7D331A0904}"/>
          </ac:spMkLst>
        </pc:spChg>
        <pc:spChg chg="add mod">
          <ac:chgData name="Mattia Pettene" userId="7c297b66418d103f" providerId="LiveId" clId="{498BE818-D362-4C78-A514-5FF8034B1BDD}" dt="2022-07-08T09:03:43.235" v="1700" actId="1076"/>
          <ac:spMkLst>
            <pc:docMk/>
            <pc:sldMk cId="2629654396" sldId="266"/>
            <ac:spMk id="24" creationId="{7E2F3AAA-3B9A-3EF3-FFB4-C31954260719}"/>
          </ac:spMkLst>
        </pc:spChg>
        <pc:spChg chg="add del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25" creationId="{2550BE34-C2B8-49B8-8519-67A8CAD51AE9}"/>
          </ac:spMkLst>
        </pc:spChg>
        <pc:spChg chg="add del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26" creationId="{A7457DD9-5A45-400A-AB4B-4B4EDECA25F1}"/>
          </ac:spMkLst>
        </pc:spChg>
        <pc:spChg chg="add del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27" creationId="{441CF7D6-A660-431A-B0BB-140A0D5556B6}"/>
          </ac:spMkLst>
        </pc:spChg>
        <pc:spChg chg="add del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28" creationId="{0570A85B-3810-4F95-97B0-CBF4CCDB381C}"/>
          </ac:spMkLst>
        </pc:spChg>
        <pc:spChg chg="add del">
          <ac:chgData name="Mattia Pettene" userId="7c297b66418d103f" providerId="LiveId" clId="{498BE818-D362-4C78-A514-5FF8034B1BDD}" dt="2022-07-07T20:31:35.194" v="1075" actId="26606"/>
          <ac:spMkLst>
            <pc:docMk/>
            <pc:sldMk cId="2629654396" sldId="266"/>
            <ac:spMk id="29" creationId="{BE291CB6-FBD3-FD0C-F1A7-15700CA87BFA}"/>
          </ac:spMkLst>
        </pc:spChg>
        <pc:spChg chg="add mod">
          <ac:chgData name="Mattia Pettene" userId="7c297b66418d103f" providerId="LiveId" clId="{498BE818-D362-4C78-A514-5FF8034B1BDD}" dt="2022-07-08T09:02:58.035" v="1695" actId="14100"/>
          <ac:spMkLst>
            <pc:docMk/>
            <pc:sldMk cId="2629654396" sldId="266"/>
            <ac:spMk id="30" creationId="{CDCA16CA-454E-C897-724A-096B1F8FFF58}"/>
          </ac:spMkLst>
        </pc:spChg>
        <pc:picChg chg="add mod ord">
          <ac:chgData name="Mattia Pettene" userId="7c297b66418d103f" providerId="LiveId" clId="{498BE818-D362-4C78-A514-5FF8034B1BDD}" dt="2022-07-08T08:53:13.134" v="1484" actId="1076"/>
          <ac:picMkLst>
            <pc:docMk/>
            <pc:sldMk cId="2629654396" sldId="266"/>
            <ac:picMk id="6" creationId="{9E9D1416-5890-16D6-879F-98CEE82001A6}"/>
          </ac:picMkLst>
        </pc:picChg>
      </pc:sldChg>
      <pc:sldChg chg="addSp delSp modSp new mod">
        <pc:chgData name="Mattia Pettene" userId="7c297b66418d103f" providerId="LiveId" clId="{498BE818-D362-4C78-A514-5FF8034B1BDD}" dt="2022-07-11T00:24:24.311" v="3553" actId="1076"/>
        <pc:sldMkLst>
          <pc:docMk/>
          <pc:sldMk cId="3499600409" sldId="267"/>
        </pc:sldMkLst>
        <pc:spChg chg="del mod">
          <ac:chgData name="Mattia Pettene" userId="7c297b66418d103f" providerId="LiveId" clId="{498BE818-D362-4C78-A514-5FF8034B1BDD}" dt="2022-07-07T20:43:05.862" v="1088" actId="478"/>
          <ac:spMkLst>
            <pc:docMk/>
            <pc:sldMk cId="3499600409" sldId="267"/>
            <ac:spMk id="2" creationId="{3F948BFB-69A5-A815-F894-349970D105B0}"/>
          </ac:spMkLst>
        </pc:spChg>
        <pc:spChg chg="add del mod">
          <ac:chgData name="Mattia Pettene" userId="7c297b66418d103f" providerId="LiveId" clId="{498BE818-D362-4C78-A514-5FF8034B1BDD}" dt="2022-07-09T13:29:09.265" v="1725" actId="478"/>
          <ac:spMkLst>
            <pc:docMk/>
            <pc:sldMk cId="3499600409" sldId="267"/>
            <ac:spMk id="4" creationId="{78AF2076-34F8-915F-CF05-5FD73EF7D51B}"/>
          </ac:spMkLst>
        </pc:spChg>
        <pc:spChg chg="add mod">
          <ac:chgData name="Mattia Pettene" userId="7c297b66418d103f" providerId="LiveId" clId="{498BE818-D362-4C78-A514-5FF8034B1BDD}" dt="2022-07-11T00:24:24.311" v="3553" actId="1076"/>
          <ac:spMkLst>
            <pc:docMk/>
            <pc:sldMk cId="3499600409" sldId="267"/>
            <ac:spMk id="5" creationId="{7DDD51C7-4733-584E-75CD-EC441BCE7779}"/>
          </ac:spMkLst>
        </pc:spChg>
        <pc:picChg chg="mod">
          <ac:chgData name="Mattia Pettene" userId="7c297b66418d103f" providerId="LiveId" clId="{498BE818-D362-4C78-A514-5FF8034B1BDD}" dt="2022-07-11T00:24:21.820" v="3552" actId="1076"/>
          <ac:picMkLst>
            <pc:docMk/>
            <pc:sldMk cId="3499600409" sldId="267"/>
            <ac:picMk id="2" creationId="{86D2B3CE-BAAC-17AD-D3BE-030D0D9794DB}"/>
          </ac:picMkLst>
        </pc:picChg>
      </pc:sldChg>
      <pc:sldChg chg="addSp delSp add del mod setBg delDesignElem">
        <pc:chgData name="Mattia Pettene" userId="7c297b66418d103f" providerId="LiveId" clId="{498BE818-D362-4C78-A514-5FF8034B1BDD}" dt="2022-07-08T08:19:24.180" v="1160"/>
        <pc:sldMkLst>
          <pc:docMk/>
          <pc:sldMk cId="326771913" sldId="268"/>
        </pc:sldMkLst>
        <pc:spChg chg="add del">
          <ac:chgData name="Mattia Pettene" userId="7c297b66418d103f" providerId="LiveId" clId="{498BE818-D362-4C78-A514-5FF8034B1BDD}" dt="2022-07-08T08:19:24.180" v="1160"/>
          <ac:spMkLst>
            <pc:docMk/>
            <pc:sldMk cId="326771913" sldId="268"/>
            <ac:spMk id="42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19:24.180" v="1160"/>
          <ac:spMkLst>
            <pc:docMk/>
            <pc:sldMk cId="326771913" sldId="268"/>
            <ac:spMk id="43" creationId="{D1EA859B-E555-4109-94F3-6700E046E008}"/>
          </ac:spMkLst>
        </pc:spChg>
        <pc:picChg chg="add del">
          <ac:chgData name="Mattia Pettene" userId="7c297b66418d103f" providerId="LiveId" clId="{498BE818-D362-4C78-A514-5FF8034B1BDD}" dt="2022-07-08T08:19:23.699" v="1159" actId="478"/>
          <ac:picMkLst>
            <pc:docMk/>
            <pc:sldMk cId="326771913" sldId="268"/>
            <ac:picMk id="5" creationId="{E7558901-0B2F-15DB-4E1E-B10EE948916F}"/>
          </ac:picMkLst>
        </pc:picChg>
      </pc:sldChg>
      <pc:sldChg chg="addSp delSp modSp add del mod setBg">
        <pc:chgData name="Mattia Pettene" userId="7c297b66418d103f" providerId="LiveId" clId="{498BE818-D362-4C78-A514-5FF8034B1BDD}" dt="2022-07-10T18:58:08.276" v="2136" actId="47"/>
        <pc:sldMkLst>
          <pc:docMk/>
          <pc:sldMk cId="3767034033" sldId="268"/>
        </pc:sldMkLst>
        <pc:spChg chg="mod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2" creationId="{AB022CA2-F7EA-601A-28E6-89AF4234397F}"/>
          </ac:spMkLst>
        </pc:spChg>
        <pc:spChg chg="mod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3" creationId="{FE940E6A-D476-C733-21D9-E5CFF0F2EE21}"/>
          </ac:spMkLst>
        </pc:spChg>
        <pc:spChg chg="add del">
          <ac:chgData name="Mattia Pettene" userId="7c297b66418d103f" providerId="LiveId" clId="{498BE818-D362-4C78-A514-5FF8034B1BDD}" dt="2022-07-08T08:23:25.853" v="1194" actId="26606"/>
          <ac:spMkLst>
            <pc:docMk/>
            <pc:sldMk cId="3767034033" sldId="268"/>
            <ac:spMk id="10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23:25.853" v="1194" actId="26606"/>
          <ac:spMkLst>
            <pc:docMk/>
            <pc:sldMk cId="3767034033" sldId="268"/>
            <ac:spMk id="12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22:46.520" v="1189" actId="26606"/>
          <ac:spMkLst>
            <pc:docMk/>
            <pc:sldMk cId="3767034033" sldId="268"/>
            <ac:spMk id="14" creationId="{99F1FFA9-D672-408C-9220-ADEEC6ABDD09}"/>
          </ac:spMkLst>
        </pc:spChg>
        <pc:spChg chg="add del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15" creationId="{2B97F24A-32CE-4C1C-A50D-3016B394DCFB}"/>
          </ac:spMkLst>
        </pc:spChg>
        <pc:spChg chg="add del">
          <ac:chgData name="Mattia Pettene" userId="7c297b66418d103f" providerId="LiveId" clId="{498BE818-D362-4C78-A514-5FF8034B1BDD}" dt="2022-07-08T08:22:45.147" v="1187" actId="26606"/>
          <ac:spMkLst>
            <pc:docMk/>
            <pc:sldMk cId="3767034033" sldId="268"/>
            <ac:spMk id="16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20:35.453" v="1172" actId="26606"/>
          <ac:spMkLst>
            <pc:docMk/>
            <pc:sldMk cId="3767034033" sldId="268"/>
            <ac:spMk id="17" creationId="{2B1D4F77-A17C-43D7-B7FA-545148E4E93D}"/>
          </ac:spMkLst>
        </pc:spChg>
        <pc:spChg chg="add del">
          <ac:chgData name="Mattia Pettene" userId="7c297b66418d103f" providerId="LiveId" clId="{498BE818-D362-4C78-A514-5FF8034B1BDD}" dt="2022-07-08T08:22:45.147" v="1187" actId="26606"/>
          <ac:spMkLst>
            <pc:docMk/>
            <pc:sldMk cId="3767034033" sldId="268"/>
            <ac:spMk id="18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20:36.332" v="1174" actId="26606"/>
          <ac:spMkLst>
            <pc:docMk/>
            <pc:sldMk cId="3767034033" sldId="268"/>
            <ac:spMk id="20" creationId="{3CD9DF72-87A3-404E-A828-84CBF11A8303}"/>
          </ac:spMkLst>
        </pc:spChg>
        <pc:spChg chg="add del">
          <ac:chgData name="Mattia Pettene" userId="7c297b66418d103f" providerId="LiveId" clId="{498BE818-D362-4C78-A514-5FF8034B1BDD}" dt="2022-07-08T08:20:37.549" v="1176" actId="26606"/>
          <ac:spMkLst>
            <pc:docMk/>
            <pc:sldMk cId="3767034033" sldId="268"/>
            <ac:spMk id="21" creationId="{A5271697-90F1-4A23-8EF2-0179F2EAFACB}"/>
          </ac:spMkLst>
        </pc:spChg>
        <pc:spChg chg="add del">
          <ac:chgData name="Mattia Pettene" userId="7c297b66418d103f" providerId="LiveId" clId="{498BE818-D362-4C78-A514-5FF8034B1BDD}" dt="2022-07-08T08:20:37.549" v="1176" actId="26606"/>
          <ac:spMkLst>
            <pc:docMk/>
            <pc:sldMk cId="3767034033" sldId="268"/>
            <ac:spMk id="22" creationId="{A81E7530-396C-45F0-92F4-A885648D1631}"/>
          </ac:spMkLst>
        </pc:spChg>
        <pc:spChg chg="add del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24" creationId="{CD8B4F24-440B-49E9-B85D-733523DC064B}"/>
          </ac:spMkLst>
        </pc:spChg>
        <pc:spChg chg="add del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29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24:59.938" v="1211" actId="26606"/>
          <ac:spMkLst>
            <pc:docMk/>
            <pc:sldMk cId="3767034033" sldId="268"/>
            <ac:spMk id="31" creationId="{D1EA859B-E555-4109-94F3-6700E046E008}"/>
          </ac:spMkLst>
        </pc:spChg>
        <pc:spChg chg="add del">
          <ac:chgData name="Mattia Pettene" userId="7c297b66418d103f" providerId="LiveId" clId="{498BE818-D362-4C78-A514-5FF8034B1BDD}" dt="2022-07-08T08:20:37.549" v="1176" actId="26606"/>
          <ac:spMkLst>
            <pc:docMk/>
            <pc:sldMk cId="3767034033" sldId="268"/>
            <ac:spMk id="44" creationId="{7316481C-0A49-4796-812B-0D64F063B720}"/>
          </ac:spMkLst>
        </pc:spChg>
        <pc:spChg chg="add del">
          <ac:chgData name="Mattia Pettene" userId="7c297b66418d103f" providerId="LiveId" clId="{498BE818-D362-4C78-A514-5FF8034B1BDD}" dt="2022-07-08T08:20:37.549" v="1176" actId="26606"/>
          <ac:spMkLst>
            <pc:docMk/>
            <pc:sldMk cId="3767034033" sldId="268"/>
            <ac:spMk id="45" creationId="{D9F5512A-48E1-4C07-B75E-3CCC517B6804}"/>
          </ac:spMkLst>
        </pc:spChg>
        <pc:spChg chg="add del">
          <ac:chgData name="Mattia Pettene" userId="7c297b66418d103f" providerId="LiveId" clId="{498BE818-D362-4C78-A514-5FF8034B1BDD}" dt="2022-07-08T08:20:38.939" v="1178" actId="26606"/>
          <ac:spMkLst>
            <pc:docMk/>
            <pc:sldMk cId="3767034033" sldId="268"/>
            <ac:spMk id="47" creationId="{3AFE8227-C443-417B-BA91-520EB1EF4559}"/>
          </ac:spMkLst>
        </pc:spChg>
        <pc:spChg chg="add del">
          <ac:chgData name="Mattia Pettene" userId="7c297b66418d103f" providerId="LiveId" clId="{498BE818-D362-4C78-A514-5FF8034B1BDD}" dt="2022-07-08T08:20:38.939" v="1178" actId="26606"/>
          <ac:spMkLst>
            <pc:docMk/>
            <pc:sldMk cId="3767034033" sldId="268"/>
            <ac:spMk id="48" creationId="{907741FC-B544-4A6E-B831-6789D042333D}"/>
          </ac:spMkLst>
        </pc:spChg>
        <pc:spChg chg="add del">
          <ac:chgData name="Mattia Pettene" userId="7c297b66418d103f" providerId="LiveId" clId="{498BE818-D362-4C78-A514-5FF8034B1BDD}" dt="2022-07-08T08:20:38.939" v="1178" actId="26606"/>
          <ac:spMkLst>
            <pc:docMk/>
            <pc:sldMk cId="3767034033" sldId="268"/>
            <ac:spMk id="49" creationId="{3F0BE7ED-7814-4273-B18A-F26CC0380380}"/>
          </ac:spMkLst>
        </pc:spChg>
        <pc:spChg chg="add del">
          <ac:chgData name="Mattia Pettene" userId="7c297b66418d103f" providerId="LiveId" clId="{498BE818-D362-4C78-A514-5FF8034B1BDD}" dt="2022-07-08T08:20:47.533" v="1180" actId="26606"/>
          <ac:spMkLst>
            <pc:docMk/>
            <pc:sldMk cId="3767034033" sldId="268"/>
            <ac:spMk id="51" creationId="{E862BE82-D00D-42C1-BF16-93AA37870C32}"/>
          </ac:spMkLst>
        </pc:spChg>
        <pc:spChg chg="add del">
          <ac:chgData name="Mattia Pettene" userId="7c297b66418d103f" providerId="LiveId" clId="{498BE818-D362-4C78-A514-5FF8034B1BDD}" dt="2022-07-08T08:20:47.533" v="1180" actId="26606"/>
          <ac:spMkLst>
            <pc:docMk/>
            <pc:sldMk cId="3767034033" sldId="268"/>
            <ac:spMk id="52" creationId="{F6D92C2D-1D3D-4974-918C-06579FB354A9}"/>
          </ac:spMkLst>
        </pc:spChg>
        <pc:grpChg chg="add del">
          <ac:chgData name="Mattia Pettene" userId="7c297b66418d103f" providerId="LiveId" clId="{498BE818-D362-4C78-A514-5FF8034B1BDD}" dt="2022-07-08T08:20:37.549" v="1176" actId="26606"/>
          <ac:grpSpMkLst>
            <pc:docMk/>
            <pc:sldMk cId="3767034033" sldId="268"/>
            <ac:grpSpMk id="23" creationId="{81DE8B58-F373-409E-A253-4380A66091D4}"/>
          </ac:grpSpMkLst>
        </pc:grpChg>
        <pc:picChg chg="add del mod ord">
          <ac:chgData name="Mattia Pettene" userId="7c297b66418d103f" providerId="LiveId" clId="{498BE818-D362-4C78-A514-5FF8034B1BDD}" dt="2022-07-08T08:23:10.241" v="1193" actId="478"/>
          <ac:picMkLst>
            <pc:docMk/>
            <pc:sldMk cId="3767034033" sldId="268"/>
            <ac:picMk id="5" creationId="{A34B7A09-0CA9-AACC-E4C2-F0D32FD83DB7}"/>
          </ac:picMkLst>
        </pc:picChg>
        <pc:picChg chg="add mod ord modCrop">
          <ac:chgData name="Mattia Pettene" userId="7c297b66418d103f" providerId="LiveId" clId="{498BE818-D362-4C78-A514-5FF8034B1BDD}" dt="2022-07-08T08:24:59.938" v="1211" actId="26606"/>
          <ac:picMkLst>
            <pc:docMk/>
            <pc:sldMk cId="3767034033" sldId="268"/>
            <ac:picMk id="7" creationId="{B00F878D-4D65-5955-050F-F447CE5F57E4}"/>
          </ac:picMkLst>
        </pc:picChg>
        <pc:cxnChg chg="add del">
          <ac:chgData name="Mattia Pettene" userId="7c297b66418d103f" providerId="LiveId" clId="{498BE818-D362-4C78-A514-5FF8034B1BDD}" dt="2022-07-08T08:20:36.332" v="1174" actId="26606"/>
          <ac:cxnSpMkLst>
            <pc:docMk/>
            <pc:sldMk cId="3767034033" sldId="268"/>
            <ac:cxnSpMk id="19" creationId="{20E3A342-4D61-4E3F-AF90-1AB42AEB96CC}"/>
          </ac:cxnSpMkLst>
        </pc:cxnChg>
      </pc:sldChg>
      <pc:sldChg chg="addSp delSp modSp add mod setBg delDesignElem">
        <pc:chgData name="Mattia Pettene" userId="7c297b66418d103f" providerId="LiveId" clId="{498BE818-D362-4C78-A514-5FF8034B1BDD}" dt="2022-07-08T08:29:30.690" v="1214" actId="120"/>
        <pc:sldMkLst>
          <pc:docMk/>
          <pc:sldMk cId="1138701385" sldId="269"/>
        </pc:sldMkLst>
        <pc:spChg chg="mod">
          <ac:chgData name="Mattia Pettene" userId="7c297b66418d103f" providerId="LiveId" clId="{498BE818-D362-4C78-A514-5FF8034B1BDD}" dt="2022-07-08T08:29:30.690" v="1214" actId="120"/>
          <ac:spMkLst>
            <pc:docMk/>
            <pc:sldMk cId="1138701385" sldId="269"/>
            <ac:spMk id="2" creationId="{AB022CA2-F7EA-601A-28E6-89AF4234397F}"/>
          </ac:spMkLst>
        </pc:spChg>
        <pc:spChg chg="mod ord">
          <ac:chgData name="Mattia Pettene" userId="7c297b66418d103f" providerId="LiveId" clId="{498BE818-D362-4C78-A514-5FF8034B1BDD}" dt="2022-07-08T08:24:05.989" v="1209" actId="26606"/>
          <ac:spMkLst>
            <pc:docMk/>
            <pc:sldMk cId="1138701385" sldId="269"/>
            <ac:spMk id="3" creationId="{FE940E6A-D476-C733-21D9-E5CFF0F2EE21}"/>
          </ac:spMkLst>
        </pc:spChg>
        <pc:spChg chg="add del">
          <ac:chgData name="Mattia Pettene" userId="7c297b66418d103f" providerId="LiveId" clId="{498BE818-D362-4C78-A514-5FF8034B1BDD}" dt="2022-07-08T08:23:48.212" v="1198" actId="26606"/>
          <ac:spMkLst>
            <pc:docMk/>
            <pc:sldMk cId="1138701385" sldId="269"/>
            <ac:spMk id="12" creationId="{04812C46-200A-4DEB-A05E-3ED6C68C2387}"/>
          </ac:spMkLst>
        </pc:spChg>
        <pc:spChg chg="add del">
          <ac:chgData name="Mattia Pettene" userId="7c297b66418d103f" providerId="LiveId" clId="{498BE818-D362-4C78-A514-5FF8034B1BDD}" dt="2022-07-08T08:23:48.212" v="1198" actId="26606"/>
          <ac:spMkLst>
            <pc:docMk/>
            <pc:sldMk cId="1138701385" sldId="269"/>
            <ac:spMk id="14" creationId="{D1EA859B-E555-4109-94F3-6700E046E008}"/>
          </ac:spMkLst>
        </pc:spChg>
        <pc:spChg chg="del">
          <ac:chgData name="Mattia Pettene" userId="7c297b66418d103f" providerId="LiveId" clId="{498BE818-D362-4C78-A514-5FF8034B1BDD}" dt="2022-07-08T08:23:35.507" v="1196"/>
          <ac:spMkLst>
            <pc:docMk/>
            <pc:sldMk cId="1138701385" sldId="269"/>
            <ac:spMk id="15" creationId="{2B97F24A-32CE-4C1C-A50D-3016B394DCFB}"/>
          </ac:spMkLst>
        </pc:spChg>
        <pc:spChg chg="add del">
          <ac:chgData name="Mattia Pettene" userId="7c297b66418d103f" providerId="LiveId" clId="{498BE818-D362-4C78-A514-5FF8034B1BDD}" dt="2022-07-08T08:23:49.008" v="1200" actId="26606"/>
          <ac:spMkLst>
            <pc:docMk/>
            <pc:sldMk cId="1138701385" sldId="269"/>
            <ac:spMk id="16" creationId="{2B97F24A-32CE-4C1C-A50D-3016B394DCFB}"/>
          </ac:spMkLst>
        </pc:spChg>
        <pc:spChg chg="add del">
          <ac:chgData name="Mattia Pettene" userId="7c297b66418d103f" providerId="LiveId" clId="{498BE818-D362-4C78-A514-5FF8034B1BDD}" dt="2022-07-08T08:23:49.008" v="1200" actId="26606"/>
          <ac:spMkLst>
            <pc:docMk/>
            <pc:sldMk cId="1138701385" sldId="269"/>
            <ac:spMk id="17" creationId="{6357EC4F-235E-4222-A36F-C7878ACE37F2}"/>
          </ac:spMkLst>
        </pc:spChg>
        <pc:spChg chg="add del">
          <ac:chgData name="Mattia Pettene" userId="7c297b66418d103f" providerId="LiveId" clId="{498BE818-D362-4C78-A514-5FF8034B1BDD}" dt="2022-07-08T08:23:51.283" v="1202" actId="26606"/>
          <ac:spMkLst>
            <pc:docMk/>
            <pc:sldMk cId="1138701385" sldId="269"/>
            <ac:spMk id="19" creationId="{3CD9DF72-87A3-404E-A828-84CBF11A8303}"/>
          </ac:spMkLst>
        </pc:spChg>
        <pc:spChg chg="add del">
          <ac:chgData name="Mattia Pettene" userId="7c297b66418d103f" providerId="LiveId" clId="{498BE818-D362-4C78-A514-5FF8034B1BDD}" dt="2022-07-08T08:23:58.742" v="1204" actId="26606"/>
          <ac:spMkLst>
            <pc:docMk/>
            <pc:sldMk cId="1138701385" sldId="269"/>
            <ac:spMk id="22" creationId="{743AA782-23D1-4521-8CAD-47662984AA08}"/>
          </ac:spMkLst>
        </pc:spChg>
        <pc:spChg chg="add del">
          <ac:chgData name="Mattia Pettene" userId="7c297b66418d103f" providerId="LiveId" clId="{498BE818-D362-4C78-A514-5FF8034B1BDD}" dt="2022-07-08T08:23:58.742" v="1204" actId="26606"/>
          <ac:spMkLst>
            <pc:docMk/>
            <pc:sldMk cId="1138701385" sldId="269"/>
            <ac:spMk id="23" creationId="{650D18FE-0824-4A46-B22C-A86B52E5780A}"/>
          </ac:spMkLst>
        </pc:spChg>
        <pc:spChg chg="del">
          <ac:chgData name="Mattia Pettene" userId="7c297b66418d103f" providerId="LiveId" clId="{498BE818-D362-4C78-A514-5FF8034B1BDD}" dt="2022-07-08T08:23:35.507" v="1196"/>
          <ac:spMkLst>
            <pc:docMk/>
            <pc:sldMk cId="1138701385" sldId="269"/>
            <ac:spMk id="24" creationId="{CD8B4F24-440B-49E9-B85D-733523DC064B}"/>
          </ac:spMkLst>
        </pc:spChg>
        <pc:spChg chg="add del">
          <ac:chgData name="Mattia Pettene" userId="7c297b66418d103f" providerId="LiveId" clId="{498BE818-D362-4C78-A514-5FF8034B1BDD}" dt="2022-07-08T08:24:02.084" v="1206" actId="26606"/>
          <ac:spMkLst>
            <pc:docMk/>
            <pc:sldMk cId="1138701385" sldId="269"/>
            <ac:spMk id="25" creationId="{79BB35BC-D5C2-4C8B-A22A-A71E6191913B}"/>
          </ac:spMkLst>
        </pc:spChg>
        <pc:spChg chg="add del">
          <ac:chgData name="Mattia Pettene" userId="7c297b66418d103f" providerId="LiveId" clId="{498BE818-D362-4C78-A514-5FF8034B1BDD}" dt="2022-07-08T08:24:05.978" v="1208" actId="26606"/>
          <ac:spMkLst>
            <pc:docMk/>
            <pc:sldMk cId="1138701385" sldId="269"/>
            <ac:spMk id="27" creationId="{D009D6D5-DAC2-4A8B-A17A-E206B9012D09}"/>
          </ac:spMkLst>
        </pc:spChg>
        <pc:spChg chg="add">
          <ac:chgData name="Mattia Pettene" userId="7c297b66418d103f" providerId="LiveId" clId="{498BE818-D362-4C78-A514-5FF8034B1BDD}" dt="2022-07-08T08:24:05.989" v="1209" actId="26606"/>
          <ac:spMkLst>
            <pc:docMk/>
            <pc:sldMk cId="1138701385" sldId="269"/>
            <ac:spMk id="29" creationId="{04812C46-200A-4DEB-A05E-3ED6C68C2387}"/>
          </ac:spMkLst>
        </pc:spChg>
        <pc:spChg chg="add">
          <ac:chgData name="Mattia Pettene" userId="7c297b66418d103f" providerId="LiveId" clId="{498BE818-D362-4C78-A514-5FF8034B1BDD}" dt="2022-07-08T08:24:05.989" v="1209" actId="26606"/>
          <ac:spMkLst>
            <pc:docMk/>
            <pc:sldMk cId="1138701385" sldId="269"/>
            <ac:spMk id="30" creationId="{D1EA859B-E555-4109-94F3-6700E046E008}"/>
          </ac:spMkLst>
        </pc:spChg>
        <pc:picChg chg="mod ord">
          <ac:chgData name="Mattia Pettene" userId="7c297b66418d103f" providerId="LiveId" clId="{498BE818-D362-4C78-A514-5FF8034B1BDD}" dt="2022-07-08T08:24:05.989" v="1209" actId="26606"/>
          <ac:picMkLst>
            <pc:docMk/>
            <pc:sldMk cId="1138701385" sldId="269"/>
            <ac:picMk id="7" creationId="{B00F878D-4D65-5955-050F-F447CE5F57E4}"/>
          </ac:picMkLst>
        </pc:picChg>
        <pc:cxnChg chg="add del">
          <ac:chgData name="Mattia Pettene" userId="7c297b66418d103f" providerId="LiveId" clId="{498BE818-D362-4C78-A514-5FF8034B1BDD}" dt="2022-07-08T08:23:51.283" v="1202" actId="26606"/>
          <ac:cxnSpMkLst>
            <pc:docMk/>
            <pc:sldMk cId="1138701385" sldId="269"/>
            <ac:cxnSpMk id="20" creationId="{20E3A342-4D61-4E3F-AF90-1AB42AEB96CC}"/>
          </ac:cxnSpMkLst>
        </pc:cxnChg>
      </pc:sldChg>
      <pc:sldChg chg="addSp delSp modSp new mod">
        <pc:chgData name="Mattia Pettene" userId="7c297b66418d103f" providerId="LiveId" clId="{498BE818-D362-4C78-A514-5FF8034B1BDD}" dt="2022-07-10T14:21:27.413" v="2022" actId="1076"/>
        <pc:sldMkLst>
          <pc:docMk/>
          <pc:sldMk cId="1102293467" sldId="277"/>
        </pc:sldMkLst>
        <pc:spChg chg="mod">
          <ac:chgData name="Mattia Pettene" userId="7c297b66418d103f" providerId="LiveId" clId="{498BE818-D362-4C78-A514-5FF8034B1BDD}" dt="2022-07-10T12:36:23.896" v="1796" actId="1076"/>
          <ac:spMkLst>
            <pc:docMk/>
            <pc:sldMk cId="1102293467" sldId="277"/>
            <ac:spMk id="2" creationId="{FE6E4E8C-F498-ADE6-A18C-18DF81F1BD13}"/>
          </ac:spMkLst>
        </pc:spChg>
        <pc:spChg chg="del mod">
          <ac:chgData name="Mattia Pettene" userId="7c297b66418d103f" providerId="LiveId" clId="{498BE818-D362-4C78-A514-5FF8034B1BDD}" dt="2022-07-10T12:38:24.198" v="1800" actId="478"/>
          <ac:spMkLst>
            <pc:docMk/>
            <pc:sldMk cId="1102293467" sldId="277"/>
            <ac:spMk id="3" creationId="{5D814A47-DB90-5806-D82D-28125F667C49}"/>
          </ac:spMkLst>
        </pc:spChg>
        <pc:picChg chg="add mod">
          <ac:chgData name="Mattia Pettene" userId="7c297b66418d103f" providerId="LiveId" clId="{498BE818-D362-4C78-A514-5FF8034B1BDD}" dt="2022-07-10T12:38:29.806" v="1802" actId="1076"/>
          <ac:picMkLst>
            <pc:docMk/>
            <pc:sldMk cId="1102293467" sldId="277"/>
            <ac:picMk id="5" creationId="{A79946E7-7CD8-6336-B187-1EF5B8AEE59E}"/>
          </ac:picMkLst>
        </pc:picChg>
        <pc:picChg chg="add mod">
          <ac:chgData name="Mattia Pettene" userId="7c297b66418d103f" providerId="LiveId" clId="{498BE818-D362-4C78-A514-5FF8034B1BDD}" dt="2022-07-10T14:21:27.413" v="2022" actId="1076"/>
          <ac:picMkLst>
            <pc:docMk/>
            <pc:sldMk cId="1102293467" sldId="277"/>
            <ac:picMk id="7" creationId="{CB4FD9C8-4DCC-9A34-772E-1F3495D38E0D}"/>
          </ac:picMkLst>
        </pc:picChg>
      </pc:sldChg>
      <pc:sldChg chg="addSp delSp modSp new del mod">
        <pc:chgData name="Mattia Pettene" userId="7c297b66418d103f" providerId="LiveId" clId="{498BE818-D362-4C78-A514-5FF8034B1BDD}" dt="2022-07-10T13:44:08.776" v="1995" actId="47"/>
        <pc:sldMkLst>
          <pc:docMk/>
          <pc:sldMk cId="1875954867" sldId="278"/>
        </pc:sldMkLst>
        <pc:spChg chg="del">
          <ac:chgData name="Mattia Pettene" userId="7c297b66418d103f" providerId="LiveId" clId="{498BE818-D362-4C78-A514-5FF8034B1BDD}" dt="2022-07-10T12:38:56.073" v="1804" actId="478"/>
          <ac:spMkLst>
            <pc:docMk/>
            <pc:sldMk cId="1875954867" sldId="278"/>
            <ac:spMk id="2" creationId="{05CD149A-F346-4EE4-540C-A4504A65961B}"/>
          </ac:spMkLst>
        </pc:spChg>
        <pc:spChg chg="del">
          <ac:chgData name="Mattia Pettene" userId="7c297b66418d103f" providerId="LiveId" clId="{498BE818-D362-4C78-A514-5FF8034B1BDD}" dt="2022-07-10T12:40:01.560" v="1862" actId="478"/>
          <ac:spMkLst>
            <pc:docMk/>
            <pc:sldMk cId="1875954867" sldId="278"/>
            <ac:spMk id="3" creationId="{BCBB9CEF-DEBA-6FD2-B0BD-669B60BC9C12}"/>
          </ac:spMkLst>
        </pc:spChg>
        <pc:spChg chg="add mod">
          <ac:chgData name="Mattia Pettene" userId="7c297b66418d103f" providerId="LiveId" clId="{498BE818-D362-4C78-A514-5FF8034B1BDD}" dt="2022-07-10T13:18:11.535" v="1896" actId="1076"/>
          <ac:spMkLst>
            <pc:docMk/>
            <pc:sldMk cId="1875954867" sldId="278"/>
            <ac:spMk id="4" creationId="{BC005B94-353E-DCE3-48C4-0CB0D4C895EF}"/>
          </ac:spMkLst>
        </pc:spChg>
        <pc:picChg chg="add del mod">
          <ac:chgData name="Mattia Pettene" userId="7c297b66418d103f" providerId="LiveId" clId="{498BE818-D362-4C78-A514-5FF8034B1BDD}" dt="2022-07-10T13:43:48.536" v="1989" actId="478"/>
          <ac:picMkLst>
            <pc:docMk/>
            <pc:sldMk cId="1875954867" sldId="278"/>
            <ac:picMk id="6" creationId="{BA5CA433-AD62-F62D-ADD8-D1D1C4A98C0E}"/>
          </ac:picMkLst>
        </pc:picChg>
        <pc:picChg chg="add del mod">
          <ac:chgData name="Mattia Pettene" userId="7c297b66418d103f" providerId="LiveId" clId="{498BE818-D362-4C78-A514-5FF8034B1BDD}" dt="2022-07-10T13:43:49.553" v="1990" actId="478"/>
          <ac:picMkLst>
            <pc:docMk/>
            <pc:sldMk cId="1875954867" sldId="278"/>
            <ac:picMk id="8" creationId="{EF2C3F7A-77B3-1B33-B7F0-65F753F0DA36}"/>
          </ac:picMkLst>
        </pc:picChg>
        <pc:picChg chg="add del">
          <ac:chgData name="Mattia Pettene" userId="7c297b66418d103f" providerId="LiveId" clId="{498BE818-D362-4C78-A514-5FF8034B1BDD}" dt="2022-07-10T13:18:55.286" v="1902" actId="22"/>
          <ac:picMkLst>
            <pc:docMk/>
            <pc:sldMk cId="1875954867" sldId="278"/>
            <ac:picMk id="10" creationId="{7CD6EA9B-80A3-BCB5-3947-48A26D06A0D8}"/>
          </ac:picMkLst>
        </pc:picChg>
        <pc:picChg chg="add">
          <ac:chgData name="Mattia Pettene" userId="7c297b66418d103f" providerId="LiveId" clId="{498BE818-D362-4C78-A514-5FF8034B1BDD}" dt="2022-07-10T13:43:50.712" v="1991" actId="22"/>
          <ac:picMkLst>
            <pc:docMk/>
            <pc:sldMk cId="1875954867" sldId="278"/>
            <ac:picMk id="12" creationId="{37ECA556-CC8A-B084-B2A2-9B1EB109368A}"/>
          </ac:picMkLst>
        </pc:picChg>
      </pc:sldChg>
      <pc:sldChg chg="addSp delSp modSp new del mod">
        <pc:chgData name="Mattia Pettene" userId="7c297b66418d103f" providerId="LiveId" clId="{498BE818-D362-4C78-A514-5FF8034B1BDD}" dt="2022-07-10T12:39:35.635" v="1842" actId="47"/>
        <pc:sldMkLst>
          <pc:docMk/>
          <pc:sldMk cId="1452977197" sldId="279"/>
        </pc:sldMkLst>
        <pc:spChg chg="del">
          <ac:chgData name="Mattia Pettene" userId="7c297b66418d103f" providerId="LiveId" clId="{498BE818-D362-4C78-A514-5FF8034B1BDD}" dt="2022-07-10T12:39:28.472" v="1841" actId="478"/>
          <ac:spMkLst>
            <pc:docMk/>
            <pc:sldMk cId="1452977197" sldId="279"/>
            <ac:spMk id="2" creationId="{0F6C0962-FE17-9758-8396-6C39D5DEB6C5}"/>
          </ac:spMkLst>
        </pc:spChg>
        <pc:spChg chg="add mod">
          <ac:chgData name="Mattia Pettene" userId="7c297b66418d103f" providerId="LiveId" clId="{498BE818-D362-4C78-A514-5FF8034B1BDD}" dt="2022-07-10T12:39:25.033" v="1840"/>
          <ac:spMkLst>
            <pc:docMk/>
            <pc:sldMk cId="1452977197" sldId="279"/>
            <ac:spMk id="4" creationId="{2C10ECF1-922D-CAA9-5828-7FD47499EDAA}"/>
          </ac:spMkLst>
        </pc:spChg>
      </pc:sldChg>
      <pc:sldChg chg="modSp add del mod">
        <pc:chgData name="Mattia Pettene" userId="7c297b66418d103f" providerId="LiveId" clId="{498BE818-D362-4C78-A514-5FF8034B1BDD}" dt="2022-07-10T13:27:31.438" v="1952" actId="47"/>
        <pc:sldMkLst>
          <pc:docMk/>
          <pc:sldMk cId="1656205562" sldId="279"/>
        </pc:sldMkLst>
        <pc:spChg chg="mod">
          <ac:chgData name="Mattia Pettene" userId="7c297b66418d103f" providerId="LiveId" clId="{498BE818-D362-4C78-A514-5FF8034B1BDD}" dt="2022-07-10T12:39:44.332" v="1853" actId="20577"/>
          <ac:spMkLst>
            <pc:docMk/>
            <pc:sldMk cId="1656205562" sldId="279"/>
            <ac:spMk id="4" creationId="{BC005B94-353E-DCE3-48C4-0CB0D4C895EF}"/>
          </ac:spMkLst>
        </pc:spChg>
      </pc:sldChg>
      <pc:sldChg chg="modSp add del mod">
        <pc:chgData name="Mattia Pettene" userId="7c297b66418d103f" providerId="LiveId" clId="{498BE818-D362-4C78-A514-5FF8034B1BDD}" dt="2022-07-10T13:27:34.758" v="1953" actId="47"/>
        <pc:sldMkLst>
          <pc:docMk/>
          <pc:sldMk cId="3061309768" sldId="280"/>
        </pc:sldMkLst>
        <pc:spChg chg="mod">
          <ac:chgData name="Mattia Pettene" userId="7c297b66418d103f" providerId="LiveId" clId="{498BE818-D362-4C78-A514-5FF8034B1BDD}" dt="2022-07-10T12:39:53.730" v="1861" actId="20577"/>
          <ac:spMkLst>
            <pc:docMk/>
            <pc:sldMk cId="3061309768" sldId="280"/>
            <ac:spMk id="4" creationId="{BC005B94-353E-DCE3-48C4-0CB0D4C895EF}"/>
          </ac:spMkLst>
        </pc:spChg>
      </pc:sldChg>
      <pc:sldChg chg="addSp delSp modSp add mod">
        <pc:chgData name="Mattia Pettene" userId="7c297b66418d103f" providerId="LiveId" clId="{498BE818-D362-4C78-A514-5FF8034B1BDD}" dt="2022-07-10T23:25:06.799" v="3448" actId="14100"/>
        <pc:sldMkLst>
          <pc:docMk/>
          <pc:sldMk cId="1284847030" sldId="281"/>
        </pc:sldMkLst>
        <pc:spChg chg="mod">
          <ac:chgData name="Mattia Pettene" userId="7c297b66418d103f" providerId="LiveId" clId="{498BE818-D362-4C78-A514-5FF8034B1BDD}" dt="2022-07-10T23:24:14.955" v="3443" actId="1076"/>
          <ac:spMkLst>
            <pc:docMk/>
            <pc:sldMk cId="1284847030" sldId="281"/>
            <ac:spMk id="4" creationId="{BC005B94-353E-DCE3-48C4-0CB0D4C895EF}"/>
          </ac:spMkLst>
        </pc:spChg>
        <pc:picChg chg="add del mod">
          <ac:chgData name="Mattia Pettene" userId="7c297b66418d103f" providerId="LiveId" clId="{498BE818-D362-4C78-A514-5FF8034B1BDD}" dt="2022-07-10T13:43:43.601" v="1987" actId="478"/>
          <ac:picMkLst>
            <pc:docMk/>
            <pc:sldMk cId="1284847030" sldId="281"/>
            <ac:picMk id="3" creationId="{B774494F-9432-FE6F-9975-E88C4CE72027}"/>
          </ac:picMkLst>
        </pc:picChg>
        <pc:picChg chg="del">
          <ac:chgData name="Mattia Pettene" userId="7c297b66418d103f" providerId="LiveId" clId="{498BE818-D362-4C78-A514-5FF8034B1BDD}" dt="2022-07-10T13:19:00.578" v="1904" actId="478"/>
          <ac:picMkLst>
            <pc:docMk/>
            <pc:sldMk cId="1284847030" sldId="281"/>
            <ac:picMk id="6" creationId="{BA5CA433-AD62-F62D-ADD8-D1D1C4A98C0E}"/>
          </ac:picMkLst>
        </pc:picChg>
        <pc:picChg chg="add del mod">
          <ac:chgData name="Mattia Pettene" userId="7c297b66418d103f" providerId="LiveId" clId="{498BE818-D362-4C78-A514-5FF8034B1BDD}" dt="2022-07-10T13:43:44.185" v="1988" actId="478"/>
          <ac:picMkLst>
            <pc:docMk/>
            <pc:sldMk cId="1284847030" sldId="281"/>
            <ac:picMk id="7" creationId="{A53A5596-56A7-C3EA-C41F-0B58A1C9D31B}"/>
          </ac:picMkLst>
        </pc:picChg>
        <pc:picChg chg="del">
          <ac:chgData name="Mattia Pettene" userId="7c297b66418d103f" providerId="LiveId" clId="{498BE818-D362-4C78-A514-5FF8034B1BDD}" dt="2022-07-10T13:19:01.386" v="1905" actId="478"/>
          <ac:picMkLst>
            <pc:docMk/>
            <pc:sldMk cId="1284847030" sldId="281"/>
            <ac:picMk id="8" creationId="{EF2C3F7A-77B3-1B33-B7F0-65F753F0DA36}"/>
          </ac:picMkLst>
        </pc:picChg>
        <pc:picChg chg="add del mod">
          <ac:chgData name="Mattia Pettene" userId="7c297b66418d103f" providerId="LiveId" clId="{498BE818-D362-4C78-A514-5FF8034B1BDD}" dt="2022-07-10T13:23:08.981" v="1936" actId="478"/>
          <ac:picMkLst>
            <pc:docMk/>
            <pc:sldMk cId="1284847030" sldId="281"/>
            <ac:picMk id="9" creationId="{90BBD5B5-6E4E-20A0-847C-C9D71492E252}"/>
          </ac:picMkLst>
        </pc:picChg>
        <pc:picChg chg="add del mod">
          <ac:chgData name="Mattia Pettene" userId="7c297b66418d103f" providerId="LiveId" clId="{498BE818-D362-4C78-A514-5FF8034B1BDD}" dt="2022-07-10T23:24:19.249" v="3444" actId="1076"/>
          <ac:picMkLst>
            <pc:docMk/>
            <pc:sldMk cId="1284847030" sldId="281"/>
            <ac:picMk id="11" creationId="{4E9E9AC7-DFE3-7EC3-7343-DEBB700AC33F}"/>
          </ac:picMkLst>
        </pc:picChg>
        <pc:picChg chg="add del mod">
          <ac:chgData name="Mattia Pettene" userId="7c297b66418d103f" providerId="LiveId" clId="{498BE818-D362-4C78-A514-5FF8034B1BDD}" dt="2022-07-10T22:30:38.380" v="2951"/>
          <ac:picMkLst>
            <pc:docMk/>
            <pc:sldMk cId="1284847030" sldId="281"/>
            <ac:picMk id="12" creationId="{51D18135-17D4-14EE-AE68-1E830BFDBDA1}"/>
          </ac:picMkLst>
        </pc:picChg>
        <pc:picChg chg="add del mod">
          <ac:chgData name="Mattia Pettene" userId="7c297b66418d103f" providerId="LiveId" clId="{498BE818-D362-4C78-A514-5FF8034B1BDD}" dt="2022-07-10T22:30:36.881" v="2947"/>
          <ac:picMkLst>
            <pc:docMk/>
            <pc:sldMk cId="1284847030" sldId="281"/>
            <ac:picMk id="13" creationId="{DF239CA6-ADED-13EB-340F-F9B8C2437501}"/>
          </ac:picMkLst>
        </pc:picChg>
        <pc:picChg chg="add mod">
          <ac:chgData name="Mattia Pettene" userId="7c297b66418d103f" providerId="LiveId" clId="{498BE818-D362-4C78-A514-5FF8034B1BDD}" dt="2022-07-10T23:25:06.799" v="3448" actId="14100"/>
          <ac:picMkLst>
            <pc:docMk/>
            <pc:sldMk cId="1284847030" sldId="281"/>
            <ac:picMk id="15" creationId="{D9047A5D-2463-ED4F-93D3-70B99CB79C19}"/>
          </ac:picMkLst>
        </pc:picChg>
      </pc:sldChg>
      <pc:sldChg chg="addSp delSp modSp add mod">
        <pc:chgData name="Mattia Pettene" userId="7c297b66418d103f" providerId="LiveId" clId="{498BE818-D362-4C78-A514-5FF8034B1BDD}" dt="2022-07-10T13:44:41.944" v="2003" actId="1076"/>
        <pc:sldMkLst>
          <pc:docMk/>
          <pc:sldMk cId="808984727" sldId="282"/>
        </pc:sldMkLst>
        <pc:spChg chg="mod">
          <ac:chgData name="Mattia Pettene" userId="7c297b66418d103f" providerId="LiveId" clId="{498BE818-D362-4C78-A514-5FF8034B1BDD}" dt="2022-07-10T13:30:34.984" v="1975" actId="1076"/>
          <ac:spMkLst>
            <pc:docMk/>
            <pc:sldMk cId="808984727" sldId="282"/>
            <ac:spMk id="4" creationId="{BC005B94-353E-DCE3-48C4-0CB0D4C895EF}"/>
          </ac:spMkLst>
        </pc:spChg>
        <pc:picChg chg="add mod">
          <ac:chgData name="Mattia Pettene" userId="7c297b66418d103f" providerId="LiveId" clId="{498BE818-D362-4C78-A514-5FF8034B1BDD}" dt="2022-07-10T13:44:41.944" v="2003" actId="1076"/>
          <ac:picMkLst>
            <pc:docMk/>
            <pc:sldMk cId="808984727" sldId="282"/>
            <ac:picMk id="3" creationId="{BF159E11-2AFB-FF48-4855-0C8E1EBCDED9}"/>
          </ac:picMkLst>
        </pc:picChg>
        <pc:picChg chg="del">
          <ac:chgData name="Mattia Pettene" userId="7c297b66418d103f" providerId="LiveId" clId="{498BE818-D362-4C78-A514-5FF8034B1BDD}" dt="2022-07-10T13:26:49.334" v="1940" actId="478"/>
          <ac:picMkLst>
            <pc:docMk/>
            <pc:sldMk cId="808984727" sldId="282"/>
            <ac:picMk id="6" creationId="{BA5CA433-AD62-F62D-ADD8-D1D1C4A98C0E}"/>
          </ac:picMkLst>
        </pc:picChg>
        <pc:picChg chg="del">
          <ac:chgData name="Mattia Pettene" userId="7c297b66418d103f" providerId="LiveId" clId="{498BE818-D362-4C78-A514-5FF8034B1BDD}" dt="2022-07-10T13:26:50.135" v="1941" actId="478"/>
          <ac:picMkLst>
            <pc:docMk/>
            <pc:sldMk cId="808984727" sldId="282"/>
            <ac:picMk id="8" creationId="{EF2C3F7A-77B3-1B33-B7F0-65F753F0DA36}"/>
          </ac:picMkLst>
        </pc:picChg>
      </pc:sldChg>
      <pc:sldChg chg="modSp add del mod">
        <pc:chgData name="Mattia Pettene" userId="7c297b66418d103f" providerId="LiveId" clId="{498BE818-D362-4C78-A514-5FF8034B1BDD}" dt="2022-07-10T23:11:20.526" v="3419" actId="47"/>
        <pc:sldMkLst>
          <pc:docMk/>
          <pc:sldMk cId="2611999932" sldId="283"/>
        </pc:sldMkLst>
        <pc:spChg chg="mod">
          <ac:chgData name="Mattia Pettene" userId="7c297b66418d103f" providerId="LiveId" clId="{498BE818-D362-4C78-A514-5FF8034B1BDD}" dt="2022-07-10T13:27:42.893" v="1959" actId="20577"/>
          <ac:spMkLst>
            <pc:docMk/>
            <pc:sldMk cId="2611999932" sldId="283"/>
            <ac:spMk id="4" creationId="{BC005B94-353E-DCE3-48C4-0CB0D4C895EF}"/>
          </ac:spMkLst>
        </pc:spChg>
      </pc:sldChg>
      <pc:sldChg chg="addSp modSp add del mod">
        <pc:chgData name="Mattia Pettene" userId="7c297b66418d103f" providerId="LiveId" clId="{498BE818-D362-4C78-A514-5FF8034B1BDD}" dt="2022-07-10T22:31:17.408" v="2961" actId="47"/>
        <pc:sldMkLst>
          <pc:docMk/>
          <pc:sldMk cId="1904588337" sldId="284"/>
        </pc:sldMkLst>
        <pc:picChg chg="add mod">
          <ac:chgData name="Mattia Pettene" userId="7c297b66418d103f" providerId="LiveId" clId="{498BE818-D362-4C78-A514-5FF8034B1BDD}" dt="2022-07-10T13:31:49.061" v="1979" actId="1076"/>
          <ac:picMkLst>
            <pc:docMk/>
            <pc:sldMk cId="1904588337" sldId="284"/>
            <ac:picMk id="3" creationId="{929F02C8-CEC9-79B6-91A8-0D86091909CF}"/>
          </ac:picMkLst>
        </pc:picChg>
      </pc:sldChg>
      <pc:sldChg chg="addSp modSp add mod">
        <pc:chgData name="Mattia Pettene" userId="7c297b66418d103f" providerId="LiveId" clId="{498BE818-D362-4C78-A514-5FF8034B1BDD}" dt="2022-07-10T23:20:52.457" v="3437" actId="1076"/>
        <pc:sldMkLst>
          <pc:docMk/>
          <pc:sldMk cId="2754947020" sldId="285"/>
        </pc:sldMkLst>
        <pc:spChg chg="mod">
          <ac:chgData name="Mattia Pettene" userId="7c297b66418d103f" providerId="LiveId" clId="{498BE818-D362-4C78-A514-5FF8034B1BDD}" dt="2022-07-10T23:20:52.457" v="3437" actId="1076"/>
          <ac:spMkLst>
            <pc:docMk/>
            <pc:sldMk cId="2754947020" sldId="285"/>
            <ac:spMk id="4" creationId="{BC005B94-353E-DCE3-48C4-0CB0D4C895EF}"/>
          </ac:spMkLst>
        </pc:spChg>
        <pc:picChg chg="add mod">
          <ac:chgData name="Mattia Pettene" userId="7c297b66418d103f" providerId="LiveId" clId="{498BE818-D362-4C78-A514-5FF8034B1BDD}" dt="2022-07-10T23:20:44.917" v="3435" actId="1076"/>
          <ac:picMkLst>
            <pc:docMk/>
            <pc:sldMk cId="2754947020" sldId="285"/>
            <ac:picMk id="3" creationId="{685A8668-1B4E-07AD-BF52-65DB337DE1C7}"/>
          </ac:picMkLst>
        </pc:picChg>
        <pc:picChg chg="add mod">
          <ac:chgData name="Mattia Pettene" userId="7c297b66418d103f" providerId="LiveId" clId="{498BE818-D362-4C78-A514-5FF8034B1BDD}" dt="2022-07-10T23:20:47.907" v="3436" actId="1076"/>
          <ac:picMkLst>
            <pc:docMk/>
            <pc:sldMk cId="2754947020" sldId="285"/>
            <ac:picMk id="6" creationId="{AECC899E-A9C0-A6A2-51F7-AC5B3C34DEDE}"/>
          </ac:picMkLst>
        </pc:picChg>
      </pc:sldChg>
      <pc:sldChg chg="addSp delSp modSp add del mod ord">
        <pc:chgData name="Mattia Pettene" userId="7c297b66418d103f" providerId="LiveId" clId="{498BE818-D362-4C78-A514-5FF8034B1BDD}" dt="2022-07-10T22:31:15.131" v="2960" actId="47"/>
        <pc:sldMkLst>
          <pc:docMk/>
          <pc:sldMk cId="653319678" sldId="286"/>
        </pc:sldMkLst>
        <pc:picChg chg="del">
          <ac:chgData name="Mattia Pettene" userId="7c297b66418d103f" providerId="LiveId" clId="{498BE818-D362-4C78-A514-5FF8034B1BDD}" dt="2022-07-10T13:32:07.624" v="1983" actId="478"/>
          <ac:picMkLst>
            <pc:docMk/>
            <pc:sldMk cId="653319678" sldId="286"/>
            <ac:picMk id="3" creationId="{929F02C8-CEC9-79B6-91A8-0D86091909CF}"/>
          </ac:picMkLst>
        </pc:picChg>
        <pc:picChg chg="add mod">
          <ac:chgData name="Mattia Pettene" userId="7c297b66418d103f" providerId="LiveId" clId="{498BE818-D362-4C78-A514-5FF8034B1BDD}" dt="2022-07-10T13:32:21.344" v="1986" actId="1076"/>
          <ac:picMkLst>
            <pc:docMk/>
            <pc:sldMk cId="653319678" sldId="286"/>
            <ac:picMk id="5" creationId="{E7A1A497-1F22-09B3-DD1A-8145F1EE0127}"/>
          </ac:picMkLst>
        </pc:picChg>
      </pc:sldChg>
      <pc:sldChg chg="addSp delSp modSp add del mod">
        <pc:chgData name="Mattia Pettene" userId="7c297b66418d103f" providerId="LiveId" clId="{498BE818-D362-4C78-A514-5FF8034B1BDD}" dt="2022-07-10T22:30:58.333" v="2957" actId="47"/>
        <pc:sldMkLst>
          <pc:docMk/>
          <pc:sldMk cId="700571734" sldId="287"/>
        </pc:sldMkLst>
        <pc:picChg chg="add mod">
          <ac:chgData name="Mattia Pettene" userId="7c297b66418d103f" providerId="LiveId" clId="{498BE818-D362-4C78-A514-5FF8034B1BDD}" dt="2022-07-10T13:44:55.207" v="2007" actId="1076"/>
          <ac:picMkLst>
            <pc:docMk/>
            <pc:sldMk cId="700571734" sldId="287"/>
            <ac:picMk id="3" creationId="{0E2AB408-DB5A-3346-2B39-CB2E8A46446D}"/>
          </ac:picMkLst>
        </pc:picChg>
        <pc:picChg chg="del">
          <ac:chgData name="Mattia Pettene" userId="7c297b66418d103f" providerId="LiveId" clId="{498BE818-D362-4C78-A514-5FF8034B1BDD}" dt="2022-07-10T13:44:13.502" v="1997" actId="478"/>
          <ac:picMkLst>
            <pc:docMk/>
            <pc:sldMk cId="700571734" sldId="287"/>
            <ac:picMk id="11" creationId="{4E9E9AC7-DFE3-7EC3-7343-DEBB700AC33F}"/>
          </ac:picMkLst>
        </pc:picChg>
      </pc:sldChg>
      <pc:sldChg chg="addSp delSp modSp add del mod">
        <pc:chgData name="Mattia Pettene" userId="7c297b66418d103f" providerId="LiveId" clId="{498BE818-D362-4C78-A514-5FF8034B1BDD}" dt="2022-07-10T22:31:03.032" v="2958" actId="47"/>
        <pc:sldMkLst>
          <pc:docMk/>
          <pc:sldMk cId="818675579" sldId="288"/>
        </pc:sldMkLst>
        <pc:picChg chg="del">
          <ac:chgData name="Mattia Pettene" userId="7c297b66418d103f" providerId="LiveId" clId="{498BE818-D362-4C78-A514-5FF8034B1BDD}" dt="2022-07-10T13:44:47.307" v="2005" actId="478"/>
          <ac:picMkLst>
            <pc:docMk/>
            <pc:sldMk cId="818675579" sldId="288"/>
            <ac:picMk id="3" creationId="{0E2AB408-DB5A-3346-2B39-CB2E8A46446D}"/>
          </ac:picMkLst>
        </pc:picChg>
        <pc:picChg chg="add mod">
          <ac:chgData name="Mattia Pettene" userId="7c297b66418d103f" providerId="LiveId" clId="{498BE818-D362-4C78-A514-5FF8034B1BDD}" dt="2022-07-10T13:47:21.415" v="2011" actId="1076"/>
          <ac:picMkLst>
            <pc:docMk/>
            <pc:sldMk cId="818675579" sldId="288"/>
            <ac:picMk id="5" creationId="{1B816610-96CE-F71D-CDE7-621A745C72E6}"/>
          </ac:picMkLst>
        </pc:picChg>
      </pc:sldChg>
      <pc:sldChg chg="addSp delSp modSp add del mod">
        <pc:chgData name="Mattia Pettene" userId="7c297b66418d103f" providerId="LiveId" clId="{498BE818-D362-4C78-A514-5FF8034B1BDD}" dt="2022-07-10T22:31:10.082" v="2959" actId="47"/>
        <pc:sldMkLst>
          <pc:docMk/>
          <pc:sldMk cId="1433840527" sldId="289"/>
        </pc:sldMkLst>
        <pc:picChg chg="del">
          <ac:chgData name="Mattia Pettene" userId="7c297b66418d103f" providerId="LiveId" clId="{498BE818-D362-4C78-A514-5FF8034B1BDD}" dt="2022-07-10T13:44:45.192" v="2004" actId="478"/>
          <ac:picMkLst>
            <pc:docMk/>
            <pc:sldMk cId="1433840527" sldId="289"/>
            <ac:picMk id="3" creationId="{0E2AB408-DB5A-3346-2B39-CB2E8A46446D}"/>
          </ac:picMkLst>
        </pc:picChg>
        <pc:picChg chg="add mod">
          <ac:chgData name="Mattia Pettene" userId="7c297b66418d103f" providerId="LiveId" clId="{498BE818-D362-4C78-A514-5FF8034B1BDD}" dt="2022-07-10T13:47:41.497" v="2015" actId="1076"/>
          <ac:picMkLst>
            <pc:docMk/>
            <pc:sldMk cId="1433840527" sldId="289"/>
            <ac:picMk id="5" creationId="{929CC31B-4230-E452-F90E-6D02989518E7}"/>
          </ac:picMkLst>
        </pc:picChg>
      </pc:sldChg>
      <pc:sldChg chg="add del">
        <pc:chgData name="Mattia Pettene" userId="7c297b66418d103f" providerId="LiveId" clId="{498BE818-D362-4C78-A514-5FF8034B1BDD}" dt="2022-07-10T23:11:21.557" v="3420" actId="47"/>
        <pc:sldMkLst>
          <pc:docMk/>
          <pc:sldMk cId="3820793530" sldId="291"/>
        </pc:sldMkLst>
      </pc:sldChg>
      <pc:sldChg chg="add del">
        <pc:chgData name="Mattia Pettene" userId="7c297b66418d103f" providerId="LiveId" clId="{498BE818-D362-4C78-A514-5FF8034B1BDD}" dt="2022-07-10T23:11:22.554" v="3421" actId="47"/>
        <pc:sldMkLst>
          <pc:docMk/>
          <pc:sldMk cId="2447915649" sldId="292"/>
        </pc:sldMkLst>
      </pc:sldChg>
      <pc:sldChg chg="addSp delSp new del mod">
        <pc:chgData name="Mattia Pettene" userId="7c297b66418d103f" providerId="LiveId" clId="{498BE818-D362-4C78-A514-5FF8034B1BDD}" dt="2022-07-10T20:20:42.556" v="2143" actId="47"/>
        <pc:sldMkLst>
          <pc:docMk/>
          <pc:sldMk cId="1269266678" sldId="295"/>
        </pc:sldMkLst>
        <pc:spChg chg="add del">
          <ac:chgData name="Mattia Pettene" userId="7c297b66418d103f" providerId="LiveId" clId="{498BE818-D362-4C78-A514-5FF8034B1BDD}" dt="2022-07-10T20:20:27.054" v="2141" actId="22"/>
          <ac:spMkLst>
            <pc:docMk/>
            <pc:sldMk cId="1269266678" sldId="295"/>
            <ac:spMk id="5" creationId="{27F7C06B-1C1D-B67F-272E-EC3C7F23A91F}"/>
          </ac:spMkLst>
        </pc:spChg>
      </pc:sldChg>
      <pc:sldChg chg="addSp delSp modSp add mod">
        <pc:chgData name="Mattia Pettene" userId="7c297b66418d103f" providerId="LiveId" clId="{498BE818-D362-4C78-A514-5FF8034B1BDD}" dt="2022-07-10T20:21:42.610" v="2172" actId="1076"/>
        <pc:sldMkLst>
          <pc:docMk/>
          <pc:sldMk cId="127270983" sldId="296"/>
        </pc:sldMkLst>
        <pc:spChg chg="add del mod">
          <ac:chgData name="Mattia Pettene" userId="7c297b66418d103f" providerId="LiveId" clId="{498BE818-D362-4C78-A514-5FF8034B1BDD}" dt="2022-07-10T20:21:16.635" v="2167" actId="478"/>
          <ac:spMkLst>
            <pc:docMk/>
            <pc:sldMk cId="127270983" sldId="296"/>
            <ac:spMk id="4" creationId="{B366E1AE-43C3-5B79-C3B3-54006509F59C}"/>
          </ac:spMkLst>
        </pc:spChg>
        <pc:spChg chg="mod">
          <ac:chgData name="Mattia Pettene" userId="7c297b66418d103f" providerId="LiveId" clId="{498BE818-D362-4C78-A514-5FF8034B1BDD}" dt="2022-07-10T20:21:20.477" v="2168" actId="1076"/>
          <ac:spMkLst>
            <pc:docMk/>
            <pc:sldMk cId="127270983" sldId="296"/>
            <ac:spMk id="5" creationId="{7DDD51C7-4733-584E-75CD-EC441BCE7779}"/>
          </ac:spMkLst>
        </pc:spChg>
        <pc:picChg chg="del">
          <ac:chgData name="Mattia Pettene" userId="7c297b66418d103f" providerId="LiveId" clId="{498BE818-D362-4C78-A514-5FF8034B1BDD}" dt="2022-07-10T20:21:12.838" v="2166" actId="478"/>
          <ac:picMkLst>
            <pc:docMk/>
            <pc:sldMk cId="127270983" sldId="296"/>
            <ac:picMk id="2" creationId="{86D2B3CE-BAAC-17AD-D3BE-030D0D9794DB}"/>
          </ac:picMkLst>
        </pc:picChg>
        <pc:picChg chg="add mod">
          <ac:chgData name="Mattia Pettene" userId="7c297b66418d103f" providerId="LiveId" clId="{498BE818-D362-4C78-A514-5FF8034B1BDD}" dt="2022-07-10T20:21:42.610" v="2172" actId="1076"/>
          <ac:picMkLst>
            <pc:docMk/>
            <pc:sldMk cId="127270983" sldId="296"/>
            <ac:picMk id="7" creationId="{501CA120-470F-110B-3AF3-831E0CD21978}"/>
          </ac:picMkLst>
        </pc:picChg>
      </pc:sldChg>
      <pc:sldChg chg="addSp delSp modSp add mod">
        <pc:chgData name="Mattia Pettene" userId="7c297b66418d103f" providerId="LiveId" clId="{498BE818-D362-4C78-A514-5FF8034B1BDD}" dt="2022-07-10T20:51:02.980" v="2273" actId="404"/>
        <pc:sldMkLst>
          <pc:docMk/>
          <pc:sldMk cId="2616311756" sldId="297"/>
        </pc:sldMkLst>
        <pc:spChg chg="mod">
          <ac:chgData name="Mattia Pettene" userId="7c297b66418d103f" providerId="LiveId" clId="{498BE818-D362-4C78-A514-5FF8034B1BDD}" dt="2022-07-10T20:51:02.980" v="2273" actId="404"/>
          <ac:spMkLst>
            <pc:docMk/>
            <pc:sldMk cId="2616311756" sldId="297"/>
            <ac:spMk id="5" creationId="{7DDD51C7-4733-584E-75CD-EC441BCE7779}"/>
          </ac:spMkLst>
        </pc:spChg>
        <pc:picChg chg="add mod modCrop">
          <ac:chgData name="Mattia Pettene" userId="7c297b66418d103f" providerId="LiveId" clId="{498BE818-D362-4C78-A514-5FF8034B1BDD}" dt="2022-07-10T20:25:27.308" v="2199" actId="1076"/>
          <ac:picMkLst>
            <pc:docMk/>
            <pc:sldMk cId="2616311756" sldId="297"/>
            <ac:picMk id="3" creationId="{54C03983-D785-5657-6587-2B80DA3E1D1F}"/>
          </ac:picMkLst>
        </pc:picChg>
        <pc:picChg chg="add mod modCrop">
          <ac:chgData name="Mattia Pettene" userId="7c297b66418d103f" providerId="LiveId" clId="{498BE818-D362-4C78-A514-5FF8034B1BDD}" dt="2022-07-10T20:25:31.726" v="2200" actId="1076"/>
          <ac:picMkLst>
            <pc:docMk/>
            <pc:sldMk cId="2616311756" sldId="297"/>
            <ac:picMk id="6" creationId="{5573B6D2-D2F4-F7CF-0E82-D86DE05F6A34}"/>
          </ac:picMkLst>
        </pc:picChg>
        <pc:picChg chg="del">
          <ac:chgData name="Mattia Pettene" userId="7c297b66418d103f" providerId="LiveId" clId="{498BE818-D362-4C78-A514-5FF8034B1BDD}" dt="2022-07-10T20:22:07.381" v="2174" actId="478"/>
          <ac:picMkLst>
            <pc:docMk/>
            <pc:sldMk cId="2616311756" sldId="297"/>
            <ac:picMk id="7" creationId="{501CA120-470F-110B-3AF3-831E0CD21978}"/>
          </ac:picMkLst>
        </pc:picChg>
        <pc:picChg chg="add mod">
          <ac:chgData name="Mattia Pettene" userId="7c297b66418d103f" providerId="LiveId" clId="{498BE818-D362-4C78-A514-5FF8034B1BDD}" dt="2022-07-10T20:27:21.799" v="2207" actId="1076"/>
          <ac:picMkLst>
            <pc:docMk/>
            <pc:sldMk cId="2616311756" sldId="297"/>
            <ac:picMk id="9" creationId="{17D0512F-4D5E-648D-43B1-85D9909E74A8}"/>
          </ac:picMkLst>
        </pc:picChg>
        <pc:picChg chg="add del">
          <ac:chgData name="Mattia Pettene" userId="7c297b66418d103f" providerId="LiveId" clId="{498BE818-D362-4C78-A514-5FF8034B1BDD}" dt="2022-07-10T20:27:33.308" v="2209" actId="22"/>
          <ac:picMkLst>
            <pc:docMk/>
            <pc:sldMk cId="2616311756" sldId="297"/>
            <ac:picMk id="11" creationId="{F2C956CF-1F4D-B6B3-C8D1-877949ADA311}"/>
          </ac:picMkLst>
        </pc:picChg>
      </pc:sldChg>
      <pc:sldChg chg="addSp delSp modSp add mod">
        <pc:chgData name="Mattia Pettene" userId="7c297b66418d103f" providerId="LiveId" clId="{498BE818-D362-4C78-A514-5FF8034B1BDD}" dt="2022-07-10T21:27:48.127" v="2512" actId="1076"/>
        <pc:sldMkLst>
          <pc:docMk/>
          <pc:sldMk cId="39479339" sldId="298"/>
        </pc:sldMkLst>
        <pc:spChg chg="mod">
          <ac:chgData name="Mattia Pettene" userId="7c297b66418d103f" providerId="LiveId" clId="{498BE818-D362-4C78-A514-5FF8034B1BDD}" dt="2022-07-10T20:50:44.879" v="2250" actId="404"/>
          <ac:spMkLst>
            <pc:docMk/>
            <pc:sldMk cId="39479339" sldId="298"/>
            <ac:spMk id="5" creationId="{7DDD51C7-4733-584E-75CD-EC441BCE7779}"/>
          </ac:spMkLst>
        </pc:spChg>
        <pc:picChg chg="del">
          <ac:chgData name="Mattia Pettene" userId="7c297b66418d103f" providerId="LiveId" clId="{498BE818-D362-4C78-A514-5FF8034B1BDD}" dt="2022-07-10T20:27:38.626" v="2212" actId="478"/>
          <ac:picMkLst>
            <pc:docMk/>
            <pc:sldMk cId="39479339" sldId="298"/>
            <ac:picMk id="3" creationId="{54C03983-D785-5657-6587-2B80DA3E1D1F}"/>
          </ac:picMkLst>
        </pc:picChg>
        <pc:picChg chg="add del mod">
          <ac:chgData name="Mattia Pettene" userId="7c297b66418d103f" providerId="LiveId" clId="{498BE818-D362-4C78-A514-5FF8034B1BDD}" dt="2022-07-10T21:27:42.036" v="2509" actId="478"/>
          <ac:picMkLst>
            <pc:docMk/>
            <pc:sldMk cId="39479339" sldId="298"/>
            <ac:picMk id="4" creationId="{4D64963F-0F4E-FA53-1E01-D02D04150B33}"/>
          </ac:picMkLst>
        </pc:picChg>
        <pc:picChg chg="del">
          <ac:chgData name="Mattia Pettene" userId="7c297b66418d103f" providerId="LiveId" clId="{498BE818-D362-4C78-A514-5FF8034B1BDD}" dt="2022-07-10T20:27:38.039" v="2211" actId="478"/>
          <ac:picMkLst>
            <pc:docMk/>
            <pc:sldMk cId="39479339" sldId="298"/>
            <ac:picMk id="6" creationId="{5573B6D2-D2F4-F7CF-0E82-D86DE05F6A34}"/>
          </ac:picMkLst>
        </pc:picChg>
        <pc:picChg chg="add mod">
          <ac:chgData name="Mattia Pettene" userId="7c297b66418d103f" providerId="LiveId" clId="{498BE818-D362-4C78-A514-5FF8034B1BDD}" dt="2022-07-10T21:27:48.127" v="2512" actId="1076"/>
          <ac:picMkLst>
            <pc:docMk/>
            <pc:sldMk cId="39479339" sldId="298"/>
            <ac:picMk id="8" creationId="{1FB91E62-0C57-46BC-2062-52DE84927582}"/>
          </ac:picMkLst>
        </pc:picChg>
        <pc:picChg chg="del">
          <ac:chgData name="Mattia Pettene" userId="7c297b66418d103f" providerId="LiveId" clId="{498BE818-D362-4C78-A514-5FF8034B1BDD}" dt="2022-07-10T20:27:39.363" v="2213" actId="478"/>
          <ac:picMkLst>
            <pc:docMk/>
            <pc:sldMk cId="39479339" sldId="298"/>
            <ac:picMk id="9" creationId="{17D0512F-4D5E-648D-43B1-85D9909E74A8}"/>
          </ac:picMkLst>
        </pc:picChg>
      </pc:sldChg>
      <pc:sldChg chg="delSp add del mod">
        <pc:chgData name="Mattia Pettene" userId="7c297b66418d103f" providerId="LiveId" clId="{498BE818-D362-4C78-A514-5FF8034B1BDD}" dt="2022-07-10T20:51:44.088" v="2275" actId="47"/>
        <pc:sldMkLst>
          <pc:docMk/>
          <pc:sldMk cId="1073372903" sldId="299"/>
        </pc:sldMkLst>
        <pc:picChg chg="del">
          <ac:chgData name="Mattia Pettene" userId="7c297b66418d103f" providerId="LiveId" clId="{498BE818-D362-4C78-A514-5FF8034B1BDD}" dt="2022-07-10T20:49:11.847" v="2219" actId="478"/>
          <ac:picMkLst>
            <pc:docMk/>
            <pc:sldMk cId="1073372903" sldId="299"/>
            <ac:picMk id="4" creationId="{4D64963F-0F4E-FA53-1E01-D02D04150B33}"/>
          </ac:picMkLst>
        </pc:picChg>
      </pc:sldChg>
      <pc:sldChg chg="addSp delSp modSp add mod">
        <pc:chgData name="Mattia Pettene" userId="7c297b66418d103f" providerId="LiveId" clId="{498BE818-D362-4C78-A514-5FF8034B1BDD}" dt="2022-07-10T21:00:35.477" v="2346" actId="1076"/>
        <pc:sldMkLst>
          <pc:docMk/>
          <pc:sldMk cId="2248679928" sldId="300"/>
        </pc:sldMkLst>
        <pc:spChg chg="mod">
          <ac:chgData name="Mattia Pettene" userId="7c297b66418d103f" providerId="LiveId" clId="{498BE818-D362-4C78-A514-5FF8034B1BDD}" dt="2022-07-10T21:00:35.477" v="2346" actId="1076"/>
          <ac:spMkLst>
            <pc:docMk/>
            <pc:sldMk cId="2248679928" sldId="300"/>
            <ac:spMk id="5" creationId="{7DDD51C7-4733-584E-75CD-EC441BCE7779}"/>
          </ac:spMkLst>
        </pc:spChg>
        <pc:picChg chg="add del mod">
          <ac:chgData name="Mattia Pettene" userId="7c297b66418d103f" providerId="LiveId" clId="{498BE818-D362-4C78-A514-5FF8034B1BDD}" dt="2022-07-10T20:54:48.304" v="2301" actId="478"/>
          <ac:picMkLst>
            <pc:docMk/>
            <pc:sldMk cId="2248679928" sldId="300"/>
            <ac:picMk id="3" creationId="{BCD9695B-1FC8-66A0-4DEE-B609054E51A5}"/>
          </ac:picMkLst>
        </pc:picChg>
        <pc:picChg chg="del">
          <ac:chgData name="Mattia Pettene" userId="7c297b66418d103f" providerId="LiveId" clId="{498BE818-D362-4C78-A514-5FF8034B1BDD}" dt="2022-07-10T20:51:47.019" v="2276" actId="478"/>
          <ac:picMkLst>
            <pc:docMk/>
            <pc:sldMk cId="2248679928" sldId="300"/>
            <ac:picMk id="4" creationId="{4D64963F-0F4E-FA53-1E01-D02D04150B33}"/>
          </ac:picMkLst>
        </pc:picChg>
        <pc:picChg chg="add mod modCrop">
          <ac:chgData name="Mattia Pettene" userId="7c297b66418d103f" providerId="LiveId" clId="{498BE818-D362-4C78-A514-5FF8034B1BDD}" dt="2022-07-10T21:00:29.023" v="2343" actId="1076"/>
          <ac:picMkLst>
            <pc:docMk/>
            <pc:sldMk cId="2248679928" sldId="300"/>
            <ac:picMk id="7" creationId="{DF609497-A855-3779-DB2F-97E7F9D5BE3E}"/>
          </ac:picMkLst>
        </pc:picChg>
        <pc:picChg chg="add mod modCrop">
          <ac:chgData name="Mattia Pettene" userId="7c297b66418d103f" providerId="LiveId" clId="{498BE818-D362-4C78-A514-5FF8034B1BDD}" dt="2022-07-10T21:00:30.475" v="2344" actId="1076"/>
          <ac:picMkLst>
            <pc:docMk/>
            <pc:sldMk cId="2248679928" sldId="300"/>
            <ac:picMk id="9" creationId="{5A28C16C-87FB-9AFD-D49F-6454204DE122}"/>
          </ac:picMkLst>
        </pc:picChg>
        <pc:picChg chg="add mod">
          <ac:chgData name="Mattia Pettene" userId="7c297b66418d103f" providerId="LiveId" clId="{498BE818-D362-4C78-A514-5FF8034B1BDD}" dt="2022-07-10T21:00:32.532" v="2345" actId="1076"/>
          <ac:picMkLst>
            <pc:docMk/>
            <pc:sldMk cId="2248679928" sldId="300"/>
            <ac:picMk id="11" creationId="{37D40F77-6391-6130-D192-D2893686AFF9}"/>
          </ac:picMkLst>
        </pc:picChg>
      </pc:sldChg>
      <pc:sldChg chg="addSp delSp modSp add mod">
        <pc:chgData name="Mattia Pettene" userId="7c297b66418d103f" providerId="LiveId" clId="{498BE818-D362-4C78-A514-5FF8034B1BDD}" dt="2022-07-10T21:04:11.286" v="2407" actId="1076"/>
        <pc:sldMkLst>
          <pc:docMk/>
          <pc:sldMk cId="4024611500" sldId="301"/>
        </pc:sldMkLst>
        <pc:spChg chg="mod">
          <ac:chgData name="Mattia Pettene" userId="7c297b66418d103f" providerId="LiveId" clId="{498BE818-D362-4C78-A514-5FF8034B1BDD}" dt="2022-07-10T21:04:08.971" v="2406" actId="1076"/>
          <ac:spMkLst>
            <pc:docMk/>
            <pc:sldMk cId="4024611500" sldId="301"/>
            <ac:spMk id="5" creationId="{7DDD51C7-4733-584E-75CD-EC441BCE7779}"/>
          </ac:spMkLst>
        </pc:spChg>
        <pc:picChg chg="add mod">
          <ac:chgData name="Mattia Pettene" userId="7c297b66418d103f" providerId="LiveId" clId="{498BE818-D362-4C78-A514-5FF8034B1BDD}" dt="2022-07-10T21:04:11.286" v="2407" actId="1076"/>
          <ac:picMkLst>
            <pc:docMk/>
            <pc:sldMk cId="4024611500" sldId="301"/>
            <ac:picMk id="3" creationId="{20B6BA94-0057-38C7-05DA-8166EA960786}"/>
          </ac:picMkLst>
        </pc:picChg>
        <pc:picChg chg="del">
          <ac:chgData name="Mattia Pettene" userId="7c297b66418d103f" providerId="LiveId" clId="{498BE818-D362-4C78-A514-5FF8034B1BDD}" dt="2022-07-10T20:53:53.064" v="2299" actId="478"/>
          <ac:picMkLst>
            <pc:docMk/>
            <pc:sldMk cId="4024611500" sldId="301"/>
            <ac:picMk id="4" creationId="{4D64963F-0F4E-FA53-1E01-D02D04150B33}"/>
          </ac:picMkLst>
        </pc:picChg>
      </pc:sldChg>
      <pc:sldChg chg="addSp delSp modSp mod">
        <pc:chgData name="Mattia Pettene" userId="7c297b66418d103f" providerId="LiveId" clId="{498BE818-D362-4C78-A514-5FF8034B1BDD}" dt="2022-07-10T22:32:56.130" v="2978" actId="1076"/>
        <pc:sldMkLst>
          <pc:docMk/>
          <pc:sldMk cId="3056975074" sldId="302"/>
        </pc:sldMkLst>
        <pc:spChg chg="del">
          <ac:chgData name="Mattia Pettene" userId="7c297b66418d103f" providerId="LiveId" clId="{498BE818-D362-4C78-A514-5FF8034B1BDD}" dt="2022-07-10T22:32:00.540" v="2968" actId="478"/>
          <ac:spMkLst>
            <pc:docMk/>
            <pc:sldMk cId="3056975074" sldId="302"/>
            <ac:spMk id="3" creationId="{F7F9EDD0-F5A8-5540-73C8-0AD80AC23233}"/>
          </ac:spMkLst>
        </pc:spChg>
        <pc:spChg chg="mod">
          <ac:chgData name="Mattia Pettene" userId="7c297b66418d103f" providerId="LiveId" clId="{498BE818-D362-4C78-A514-5FF8034B1BDD}" dt="2022-07-10T22:32:56.130" v="2978" actId="1076"/>
          <ac:spMkLst>
            <pc:docMk/>
            <pc:sldMk cId="3056975074" sldId="302"/>
            <ac:spMk id="4" creationId="{7BD208DE-E37C-83B8-3389-02CE0239CAFF}"/>
          </ac:spMkLst>
        </pc:spChg>
        <pc:spChg chg="add del mod">
          <ac:chgData name="Mattia Pettene" userId="7c297b66418d103f" providerId="LiveId" clId="{498BE818-D362-4C78-A514-5FF8034B1BDD}" dt="2022-07-10T22:32:02.417" v="2969" actId="478"/>
          <ac:spMkLst>
            <pc:docMk/>
            <pc:sldMk cId="3056975074" sldId="302"/>
            <ac:spMk id="5" creationId="{19C9E336-9245-F03E-B67D-F2C8CDBDB3BF}"/>
          </ac:spMkLst>
        </pc:spChg>
        <pc:picChg chg="add mod">
          <ac:chgData name="Mattia Pettene" userId="7c297b66418d103f" providerId="LiveId" clId="{498BE818-D362-4C78-A514-5FF8034B1BDD}" dt="2022-07-10T22:32:53.371" v="2977" actId="1076"/>
          <ac:picMkLst>
            <pc:docMk/>
            <pc:sldMk cId="3056975074" sldId="302"/>
            <ac:picMk id="7" creationId="{BCE6C3D1-E943-AFF7-FF67-4D312D3FAF82}"/>
          </ac:picMkLst>
        </pc:picChg>
      </pc:sldChg>
      <pc:sldChg chg="addSp delSp modSp add mod">
        <pc:chgData name="Mattia Pettene" userId="7c297b66418d103f" providerId="LiveId" clId="{498BE818-D362-4C78-A514-5FF8034B1BDD}" dt="2022-07-10T21:03:19.581" v="2371" actId="1076"/>
        <pc:sldMkLst>
          <pc:docMk/>
          <pc:sldMk cId="3384501836" sldId="304"/>
        </pc:sldMkLst>
        <pc:spChg chg="mod">
          <ac:chgData name="Mattia Pettene" userId="7c297b66418d103f" providerId="LiveId" clId="{498BE818-D362-4C78-A514-5FF8034B1BDD}" dt="2022-07-10T21:03:19.581" v="2371" actId="1076"/>
          <ac:spMkLst>
            <pc:docMk/>
            <pc:sldMk cId="3384501836" sldId="304"/>
            <ac:spMk id="5" creationId="{7DDD51C7-4733-584E-75CD-EC441BCE7779}"/>
          </ac:spMkLst>
        </pc:spChg>
        <pc:picChg chg="add del mod modCrop">
          <ac:chgData name="Mattia Pettene" userId="7c297b66418d103f" providerId="LiveId" clId="{498BE818-D362-4C78-A514-5FF8034B1BDD}" dt="2022-07-10T21:02:28.770" v="2356" actId="478"/>
          <ac:picMkLst>
            <pc:docMk/>
            <pc:sldMk cId="3384501836" sldId="304"/>
            <ac:picMk id="3" creationId="{CE827658-5A1B-3558-EE53-9B16FA77F547}"/>
          </ac:picMkLst>
        </pc:picChg>
        <pc:picChg chg="add mod modCrop">
          <ac:chgData name="Mattia Pettene" userId="7c297b66418d103f" providerId="LiveId" clId="{498BE818-D362-4C78-A514-5FF8034B1BDD}" dt="2022-07-10T21:02:57.098" v="2361" actId="1076"/>
          <ac:picMkLst>
            <pc:docMk/>
            <pc:sldMk cId="3384501836" sldId="304"/>
            <ac:picMk id="6" creationId="{FE2487AC-FB5C-F4C2-6532-F171AC11E0C7}"/>
          </ac:picMkLst>
        </pc:picChg>
        <pc:picChg chg="del">
          <ac:chgData name="Mattia Pettene" userId="7c297b66418d103f" providerId="LiveId" clId="{498BE818-D362-4C78-A514-5FF8034B1BDD}" dt="2022-07-10T21:00:43.736" v="2349" actId="478"/>
          <ac:picMkLst>
            <pc:docMk/>
            <pc:sldMk cId="3384501836" sldId="304"/>
            <ac:picMk id="7" creationId="{DF609497-A855-3779-DB2F-97E7F9D5BE3E}"/>
          </ac:picMkLst>
        </pc:picChg>
        <pc:picChg chg="del">
          <ac:chgData name="Mattia Pettene" userId="7c297b66418d103f" providerId="LiveId" clId="{498BE818-D362-4C78-A514-5FF8034B1BDD}" dt="2022-07-10T21:00:43.274" v="2348" actId="478"/>
          <ac:picMkLst>
            <pc:docMk/>
            <pc:sldMk cId="3384501836" sldId="304"/>
            <ac:picMk id="9" creationId="{5A28C16C-87FB-9AFD-D49F-6454204DE122}"/>
          </ac:picMkLst>
        </pc:picChg>
        <pc:picChg chg="del">
          <ac:chgData name="Mattia Pettene" userId="7c297b66418d103f" providerId="LiveId" clId="{498BE818-D362-4C78-A514-5FF8034B1BDD}" dt="2022-07-10T21:00:44.948" v="2350" actId="478"/>
          <ac:picMkLst>
            <pc:docMk/>
            <pc:sldMk cId="3384501836" sldId="304"/>
            <ac:picMk id="11" creationId="{37D40F77-6391-6130-D192-D2893686AFF9}"/>
          </ac:picMkLst>
        </pc:picChg>
      </pc:sldChg>
      <pc:sldChg chg="new del">
        <pc:chgData name="Mattia Pettene" userId="7c297b66418d103f" providerId="LiveId" clId="{498BE818-D362-4C78-A514-5FF8034B1BDD}" dt="2022-07-10T21:04:24.347" v="2409" actId="2696"/>
        <pc:sldMkLst>
          <pc:docMk/>
          <pc:sldMk cId="2001853248" sldId="305"/>
        </pc:sldMkLst>
      </pc:sldChg>
      <pc:sldChg chg="addSp delSp modSp add mod">
        <pc:chgData name="Mattia Pettene" userId="7c297b66418d103f" providerId="LiveId" clId="{498BE818-D362-4C78-A514-5FF8034B1BDD}" dt="2022-07-10T21:13:07.625" v="2478" actId="478"/>
        <pc:sldMkLst>
          <pc:docMk/>
          <pc:sldMk cId="1707744384" sldId="307"/>
        </pc:sldMkLst>
        <pc:spChg chg="del mod">
          <ac:chgData name="Mattia Pettene" userId="7c297b66418d103f" providerId="LiveId" clId="{498BE818-D362-4C78-A514-5FF8034B1BDD}" dt="2022-07-10T21:13:07.625" v="2478" actId="478"/>
          <ac:spMkLst>
            <pc:docMk/>
            <pc:sldMk cId="1707744384" sldId="307"/>
            <ac:spMk id="5" creationId="{7DDD51C7-4733-584E-75CD-EC441BCE7779}"/>
          </ac:spMkLst>
        </pc:spChg>
        <pc:spChg chg="add mod">
          <ac:chgData name="Mattia Pettene" userId="7c297b66418d103f" providerId="LiveId" clId="{498BE818-D362-4C78-A514-5FF8034B1BDD}" dt="2022-07-10T21:13:05.443" v="2477"/>
          <ac:spMkLst>
            <pc:docMk/>
            <pc:sldMk cId="1707744384" sldId="307"/>
            <ac:spMk id="12" creationId="{1377008B-8847-8C5F-12B8-9DF2F75217FA}"/>
          </ac:spMkLst>
        </pc:spChg>
        <pc:picChg chg="del">
          <ac:chgData name="Mattia Pettene" userId="7c297b66418d103f" providerId="LiveId" clId="{498BE818-D362-4C78-A514-5FF8034B1BDD}" dt="2022-07-10T21:04:46.227" v="2446" actId="478"/>
          <ac:picMkLst>
            <pc:docMk/>
            <pc:sldMk cId="1707744384" sldId="307"/>
            <ac:picMk id="3" creationId="{20B6BA94-0057-38C7-05DA-8166EA960786}"/>
          </ac:picMkLst>
        </pc:picChg>
        <pc:picChg chg="add mod">
          <ac:chgData name="Mattia Pettene" userId="7c297b66418d103f" providerId="LiveId" clId="{498BE818-D362-4C78-A514-5FF8034B1BDD}" dt="2022-07-10T21:05:46.146" v="2449" actId="1076"/>
          <ac:picMkLst>
            <pc:docMk/>
            <pc:sldMk cId="1707744384" sldId="307"/>
            <ac:picMk id="4" creationId="{492B7137-B2A6-891E-A8EF-8456B52E7C48}"/>
          </ac:picMkLst>
        </pc:picChg>
        <pc:picChg chg="add del">
          <ac:chgData name="Mattia Pettene" userId="7c297b66418d103f" providerId="LiveId" clId="{498BE818-D362-4C78-A514-5FF8034B1BDD}" dt="2022-07-10T21:05:55.372" v="2451" actId="478"/>
          <ac:picMkLst>
            <pc:docMk/>
            <pc:sldMk cId="1707744384" sldId="307"/>
            <ac:picMk id="7" creationId="{3D8156A6-8E10-AF83-1D57-FA95BB0EA73B}"/>
          </ac:picMkLst>
        </pc:picChg>
        <pc:picChg chg="add del">
          <ac:chgData name="Mattia Pettene" userId="7c297b66418d103f" providerId="LiveId" clId="{498BE818-D362-4C78-A514-5FF8034B1BDD}" dt="2022-07-10T21:05:57.669" v="2453" actId="478"/>
          <ac:picMkLst>
            <pc:docMk/>
            <pc:sldMk cId="1707744384" sldId="307"/>
            <ac:picMk id="9" creationId="{E2781860-5B36-97F5-9290-BA16C024127B}"/>
          </ac:picMkLst>
        </pc:picChg>
        <pc:picChg chg="add mod">
          <ac:chgData name="Mattia Pettene" userId="7c297b66418d103f" providerId="LiveId" clId="{498BE818-D362-4C78-A514-5FF8034B1BDD}" dt="2022-07-10T21:07:17.676" v="2459" actId="1076"/>
          <ac:picMkLst>
            <pc:docMk/>
            <pc:sldMk cId="1707744384" sldId="307"/>
            <ac:picMk id="11" creationId="{CDE367A8-1B02-3DE8-6697-442A13BAF2CC}"/>
          </ac:picMkLst>
        </pc:picChg>
      </pc:sldChg>
      <pc:sldChg chg="addSp delSp modSp add del mod">
        <pc:chgData name="Mattia Pettene" userId="7c297b66418d103f" providerId="LiveId" clId="{498BE818-D362-4C78-A514-5FF8034B1BDD}" dt="2022-07-10T21:28:20.688" v="2513" actId="47"/>
        <pc:sldMkLst>
          <pc:docMk/>
          <pc:sldMk cId="1155640772" sldId="308"/>
        </pc:sldMkLst>
        <pc:spChg chg="mod">
          <ac:chgData name="Mattia Pettene" userId="7c297b66418d103f" providerId="LiveId" clId="{498BE818-D362-4C78-A514-5FF8034B1BDD}" dt="2022-07-10T21:08:30.362" v="2472" actId="20577"/>
          <ac:spMkLst>
            <pc:docMk/>
            <pc:sldMk cId="1155640772" sldId="308"/>
            <ac:spMk id="5" creationId="{7DDD51C7-4733-584E-75CD-EC441BCE7779}"/>
          </ac:spMkLst>
        </pc:spChg>
        <pc:picChg chg="del">
          <ac:chgData name="Mattia Pettene" userId="7c297b66418d103f" providerId="LiveId" clId="{498BE818-D362-4C78-A514-5FF8034B1BDD}" dt="2022-07-10T21:08:32.242" v="2473" actId="478"/>
          <ac:picMkLst>
            <pc:docMk/>
            <pc:sldMk cId="1155640772" sldId="308"/>
            <ac:picMk id="3" creationId="{20B6BA94-0057-38C7-05DA-8166EA960786}"/>
          </ac:picMkLst>
        </pc:picChg>
        <pc:picChg chg="add mod">
          <ac:chgData name="Mattia Pettene" userId="7c297b66418d103f" providerId="LiveId" clId="{498BE818-D362-4C78-A514-5FF8034B1BDD}" dt="2022-07-10T21:08:50.314" v="2476" actId="1076"/>
          <ac:picMkLst>
            <pc:docMk/>
            <pc:sldMk cId="1155640772" sldId="308"/>
            <ac:picMk id="4" creationId="{46B00A8F-0877-7F3C-3768-869557010535}"/>
          </ac:picMkLst>
        </pc:picChg>
      </pc:sldChg>
      <pc:sldChg chg="addSp delSp modSp add mod">
        <pc:chgData name="Mattia Pettene" userId="7c297b66418d103f" providerId="LiveId" clId="{498BE818-D362-4C78-A514-5FF8034B1BDD}" dt="2022-07-10T22:28:13.317" v="2920" actId="1076"/>
        <pc:sldMkLst>
          <pc:docMk/>
          <pc:sldMk cId="1005860911" sldId="310"/>
        </pc:sldMkLst>
        <pc:spChg chg="add del mod">
          <ac:chgData name="Mattia Pettene" userId="7c297b66418d103f" providerId="LiveId" clId="{498BE818-D362-4C78-A514-5FF8034B1BDD}" dt="2022-07-10T21:41:51.092" v="2643" actId="478"/>
          <ac:spMkLst>
            <pc:docMk/>
            <pc:sldMk cId="1005860911" sldId="310"/>
            <ac:spMk id="2" creationId="{229AC26A-F285-7CF5-5A50-762E52A19296}"/>
          </ac:spMkLst>
        </pc:spChg>
        <pc:spChg chg="add del mod">
          <ac:chgData name="Mattia Pettene" userId="7c297b66418d103f" providerId="LiveId" clId="{498BE818-D362-4C78-A514-5FF8034B1BDD}" dt="2022-07-10T22:28:00.539" v="2915" actId="478"/>
          <ac:spMkLst>
            <pc:docMk/>
            <pc:sldMk cId="1005860911" sldId="310"/>
            <ac:spMk id="3" creationId="{D1E16C66-7578-D704-FA79-818EF0F4D14A}"/>
          </ac:spMkLst>
        </pc:spChg>
        <pc:spChg chg="mod">
          <ac:chgData name="Mattia Pettene" userId="7c297b66418d103f" providerId="LiveId" clId="{498BE818-D362-4C78-A514-5FF8034B1BDD}" dt="2022-07-10T22:28:13.317" v="2920" actId="1076"/>
          <ac:spMkLst>
            <pc:docMk/>
            <pc:sldMk cId="1005860911" sldId="310"/>
            <ac:spMk id="12" creationId="{1377008B-8847-8C5F-12B8-9DF2F75217FA}"/>
          </ac:spMkLst>
        </pc:spChg>
        <pc:picChg chg="del">
          <ac:chgData name="Mattia Pettene" userId="7c297b66418d103f" providerId="LiveId" clId="{498BE818-D362-4C78-A514-5FF8034B1BDD}" dt="2022-07-10T21:15:23.327" v="2490" actId="478"/>
          <ac:picMkLst>
            <pc:docMk/>
            <pc:sldMk cId="1005860911" sldId="310"/>
            <ac:picMk id="4" creationId="{492B7137-B2A6-891E-A8EF-8456B52E7C48}"/>
          </ac:picMkLst>
        </pc:picChg>
        <pc:picChg chg="add mod">
          <ac:chgData name="Mattia Pettene" userId="7c297b66418d103f" providerId="LiveId" clId="{498BE818-D362-4C78-A514-5FF8034B1BDD}" dt="2022-07-10T22:28:10.626" v="2919" actId="1076"/>
          <ac:picMkLst>
            <pc:docMk/>
            <pc:sldMk cId="1005860911" sldId="310"/>
            <ac:picMk id="6" creationId="{DBD2ED35-90D7-D1AE-20ED-1505BD191F65}"/>
          </ac:picMkLst>
        </pc:picChg>
        <pc:picChg chg="del">
          <ac:chgData name="Mattia Pettene" userId="7c297b66418d103f" providerId="LiveId" clId="{498BE818-D362-4C78-A514-5FF8034B1BDD}" dt="2022-07-10T21:15:22.643" v="2489" actId="478"/>
          <ac:picMkLst>
            <pc:docMk/>
            <pc:sldMk cId="1005860911" sldId="310"/>
            <ac:picMk id="11" creationId="{CDE367A8-1B02-3DE8-6697-442A13BAF2CC}"/>
          </ac:picMkLst>
        </pc:picChg>
      </pc:sldChg>
      <pc:sldChg chg="addSp delSp modSp add mod">
        <pc:chgData name="Mattia Pettene" userId="7c297b66418d103f" providerId="LiveId" clId="{498BE818-D362-4C78-A514-5FF8034B1BDD}" dt="2022-07-10T21:32:57.152" v="2581" actId="1076"/>
        <pc:sldMkLst>
          <pc:docMk/>
          <pc:sldMk cId="2110998554" sldId="311"/>
        </pc:sldMkLst>
        <pc:spChg chg="del">
          <ac:chgData name="Mattia Pettene" userId="7c297b66418d103f" providerId="LiveId" clId="{498BE818-D362-4C78-A514-5FF8034B1BDD}" dt="2022-07-10T21:29:58.040" v="2515" actId="478"/>
          <ac:spMkLst>
            <pc:docMk/>
            <pc:sldMk cId="2110998554" sldId="311"/>
            <ac:spMk id="2" creationId="{229AC26A-F285-7CF5-5A50-762E52A19296}"/>
          </ac:spMkLst>
        </pc:spChg>
        <pc:spChg chg="mod">
          <ac:chgData name="Mattia Pettene" userId="7c297b66418d103f" providerId="LiveId" clId="{498BE818-D362-4C78-A514-5FF8034B1BDD}" dt="2022-07-10T21:30:27.404" v="2571" actId="20577"/>
          <ac:spMkLst>
            <pc:docMk/>
            <pc:sldMk cId="2110998554" sldId="311"/>
            <ac:spMk id="12" creationId="{1377008B-8847-8C5F-12B8-9DF2F75217FA}"/>
          </ac:spMkLst>
        </pc:spChg>
        <pc:picChg chg="add mod">
          <ac:chgData name="Mattia Pettene" userId="7c297b66418d103f" providerId="LiveId" clId="{498BE818-D362-4C78-A514-5FF8034B1BDD}" dt="2022-07-10T21:32:57.152" v="2581" actId="1076"/>
          <ac:picMkLst>
            <pc:docMk/>
            <pc:sldMk cId="2110998554" sldId="311"/>
            <ac:picMk id="4" creationId="{2AD9EE79-5C2D-4FBA-9C00-1954A077E20F}"/>
          </ac:picMkLst>
        </pc:picChg>
        <pc:picChg chg="add mod">
          <ac:chgData name="Mattia Pettene" userId="7c297b66418d103f" providerId="LiveId" clId="{498BE818-D362-4C78-A514-5FF8034B1BDD}" dt="2022-07-10T21:32:55.868" v="2580" actId="1076"/>
          <ac:picMkLst>
            <pc:docMk/>
            <pc:sldMk cId="2110998554" sldId="311"/>
            <ac:picMk id="6" creationId="{032C0CAB-5AFE-183E-3E05-0EF137683769}"/>
          </ac:picMkLst>
        </pc:picChg>
      </pc:sldChg>
      <pc:sldChg chg="del">
        <pc:chgData name="Mattia Pettene" userId="7c297b66418d103f" providerId="LiveId" clId="{498BE818-D362-4C78-A514-5FF8034B1BDD}" dt="2022-07-11T00:24:12.430" v="3551" actId="2696"/>
        <pc:sldMkLst>
          <pc:docMk/>
          <pc:sldMk cId="689642015" sldId="312"/>
        </pc:sldMkLst>
      </pc:sldChg>
      <pc:sldChg chg="addSp delSp modSp mod">
        <pc:chgData name="Mattia Pettene" userId="7c297b66418d103f" providerId="LiveId" clId="{498BE818-D362-4C78-A514-5FF8034B1BDD}" dt="2022-07-10T21:47:14.145" v="2696" actId="478"/>
        <pc:sldMkLst>
          <pc:docMk/>
          <pc:sldMk cId="1647647244" sldId="313"/>
        </pc:sldMkLst>
        <pc:picChg chg="add del mod">
          <ac:chgData name="Mattia Pettene" userId="7c297b66418d103f" providerId="LiveId" clId="{498BE818-D362-4C78-A514-5FF8034B1BDD}" dt="2022-07-10T21:47:14.145" v="2696" actId="478"/>
          <ac:picMkLst>
            <pc:docMk/>
            <pc:sldMk cId="1647647244" sldId="313"/>
            <ac:picMk id="3" creationId="{13B10823-31E1-7DBB-D7A9-CFA0DCD3ED48}"/>
          </ac:picMkLst>
        </pc:picChg>
        <pc:picChg chg="add del">
          <ac:chgData name="Mattia Pettene" userId="7c297b66418d103f" providerId="LiveId" clId="{498BE818-D362-4C78-A514-5FF8034B1BDD}" dt="2022-07-10T21:47:07.873" v="2694" actId="478"/>
          <ac:picMkLst>
            <pc:docMk/>
            <pc:sldMk cId="1647647244" sldId="313"/>
            <ac:picMk id="5" creationId="{2D4FB701-CD10-F179-F147-2E631D74BF7E}"/>
          </ac:picMkLst>
        </pc:picChg>
      </pc:sldChg>
      <pc:sldChg chg="addSp delSp modSp add mod">
        <pc:chgData name="Mattia Pettene" userId="7c297b66418d103f" providerId="LiveId" clId="{498BE818-D362-4C78-A514-5FF8034B1BDD}" dt="2022-07-10T21:36:30.850" v="2598" actId="1076"/>
        <pc:sldMkLst>
          <pc:docMk/>
          <pc:sldMk cId="3848261097" sldId="317"/>
        </pc:sldMkLst>
        <pc:spChg chg="mod">
          <ac:chgData name="Mattia Pettene" userId="7c297b66418d103f" providerId="LiveId" clId="{498BE818-D362-4C78-A514-5FF8034B1BDD}" dt="2022-07-10T21:35:33.365" v="2593" actId="1076"/>
          <ac:spMkLst>
            <pc:docMk/>
            <pc:sldMk cId="3848261097" sldId="317"/>
            <ac:spMk id="12" creationId="{1377008B-8847-8C5F-12B8-9DF2F75217FA}"/>
          </ac:spMkLst>
        </pc:spChg>
        <pc:picChg chg="add mod">
          <ac:chgData name="Mattia Pettene" userId="7c297b66418d103f" providerId="LiveId" clId="{498BE818-D362-4C78-A514-5FF8034B1BDD}" dt="2022-07-10T21:36:15.288" v="2594" actId="1076"/>
          <ac:picMkLst>
            <pc:docMk/>
            <pc:sldMk cId="3848261097" sldId="317"/>
            <ac:picMk id="3" creationId="{97ECE351-595D-5BAA-06D4-7FF3B0158AE6}"/>
          </ac:picMkLst>
        </pc:picChg>
        <pc:picChg chg="del">
          <ac:chgData name="Mattia Pettene" userId="7c297b66418d103f" providerId="LiveId" clId="{498BE818-D362-4C78-A514-5FF8034B1BDD}" dt="2022-07-10T21:33:34.966" v="2583" actId="478"/>
          <ac:picMkLst>
            <pc:docMk/>
            <pc:sldMk cId="3848261097" sldId="317"/>
            <ac:picMk id="4" creationId="{2AD9EE79-5C2D-4FBA-9C00-1954A077E20F}"/>
          </ac:picMkLst>
        </pc:picChg>
        <pc:picChg chg="del">
          <ac:chgData name="Mattia Pettene" userId="7c297b66418d103f" providerId="LiveId" clId="{498BE818-D362-4C78-A514-5FF8034B1BDD}" dt="2022-07-10T21:33:35.443" v="2584" actId="478"/>
          <ac:picMkLst>
            <pc:docMk/>
            <pc:sldMk cId="3848261097" sldId="317"/>
            <ac:picMk id="6" creationId="{032C0CAB-5AFE-183E-3E05-0EF137683769}"/>
          </ac:picMkLst>
        </pc:picChg>
        <pc:picChg chg="add mod">
          <ac:chgData name="Mattia Pettene" userId="7c297b66418d103f" providerId="LiveId" clId="{498BE818-D362-4C78-A514-5FF8034B1BDD}" dt="2022-07-10T21:36:30.850" v="2598" actId="1076"/>
          <ac:picMkLst>
            <pc:docMk/>
            <pc:sldMk cId="3848261097" sldId="317"/>
            <ac:picMk id="7" creationId="{A519AD1E-E5A1-C823-2AC5-CF37C9826FC1}"/>
          </ac:picMkLst>
        </pc:picChg>
      </pc:sldChg>
      <pc:sldChg chg="delSp add del mod">
        <pc:chgData name="Mattia Pettene" userId="7c297b66418d103f" providerId="LiveId" clId="{498BE818-D362-4C78-A514-5FF8034B1BDD}" dt="2022-07-10T21:33:43.480" v="2588" actId="47"/>
        <pc:sldMkLst>
          <pc:docMk/>
          <pc:sldMk cId="2203027032" sldId="318"/>
        </pc:sldMkLst>
        <pc:picChg chg="del">
          <ac:chgData name="Mattia Pettene" userId="7c297b66418d103f" providerId="LiveId" clId="{498BE818-D362-4C78-A514-5FF8034B1BDD}" dt="2022-07-10T21:33:38.296" v="2586" actId="478"/>
          <ac:picMkLst>
            <pc:docMk/>
            <pc:sldMk cId="2203027032" sldId="318"/>
            <ac:picMk id="4" creationId="{2AD9EE79-5C2D-4FBA-9C00-1954A077E20F}"/>
          </ac:picMkLst>
        </pc:picChg>
        <pc:picChg chg="del">
          <ac:chgData name="Mattia Pettene" userId="7c297b66418d103f" providerId="LiveId" clId="{498BE818-D362-4C78-A514-5FF8034B1BDD}" dt="2022-07-10T21:33:38.790" v="2587" actId="478"/>
          <ac:picMkLst>
            <pc:docMk/>
            <pc:sldMk cId="2203027032" sldId="318"/>
            <ac:picMk id="6" creationId="{032C0CAB-5AFE-183E-3E05-0EF137683769}"/>
          </ac:picMkLst>
        </pc:picChg>
      </pc:sldChg>
      <pc:sldChg chg="delSp add del mod">
        <pc:chgData name="Mattia Pettene" userId="7c297b66418d103f" providerId="LiveId" clId="{498BE818-D362-4C78-A514-5FF8034B1BDD}" dt="2022-07-10T21:50:54.758" v="2708" actId="47"/>
        <pc:sldMkLst>
          <pc:docMk/>
          <pc:sldMk cId="2500044358" sldId="318"/>
        </pc:sldMkLst>
        <pc:picChg chg="del">
          <ac:chgData name="Mattia Pettene" userId="7c297b66418d103f" providerId="LiveId" clId="{498BE818-D362-4C78-A514-5FF8034B1BDD}" dt="2022-07-10T21:40:09.857" v="2601" actId="478"/>
          <ac:picMkLst>
            <pc:docMk/>
            <pc:sldMk cId="2500044358" sldId="318"/>
            <ac:picMk id="3" creationId="{97ECE351-595D-5BAA-06D4-7FF3B0158AE6}"/>
          </ac:picMkLst>
        </pc:picChg>
        <pc:picChg chg="del">
          <ac:chgData name="Mattia Pettene" userId="7c297b66418d103f" providerId="LiveId" clId="{498BE818-D362-4C78-A514-5FF8034B1BDD}" dt="2022-07-10T21:40:11.242" v="2602" actId="478"/>
          <ac:picMkLst>
            <pc:docMk/>
            <pc:sldMk cId="2500044358" sldId="318"/>
            <ac:picMk id="7" creationId="{A519AD1E-E5A1-C823-2AC5-CF37C9826FC1}"/>
          </ac:picMkLst>
        </pc:picChg>
      </pc:sldChg>
      <pc:sldChg chg="addSp delSp modSp add mod">
        <pc:chgData name="Mattia Pettene" userId="7c297b66418d103f" providerId="LiveId" clId="{498BE818-D362-4C78-A514-5FF8034B1BDD}" dt="2022-07-10T22:28:29.385" v="2923" actId="1076"/>
        <pc:sldMkLst>
          <pc:docMk/>
          <pc:sldMk cId="903043091" sldId="319"/>
        </pc:sldMkLst>
        <pc:spChg chg="mod">
          <ac:chgData name="Mattia Pettene" userId="7c297b66418d103f" providerId="LiveId" clId="{498BE818-D362-4C78-A514-5FF8034B1BDD}" dt="2022-07-10T21:43:46.824" v="2658" actId="20577"/>
          <ac:spMkLst>
            <pc:docMk/>
            <pc:sldMk cId="903043091" sldId="319"/>
            <ac:spMk id="12" creationId="{1377008B-8847-8C5F-12B8-9DF2F75217FA}"/>
          </ac:spMkLst>
        </pc:spChg>
        <pc:picChg chg="del">
          <ac:chgData name="Mattia Pettene" userId="7c297b66418d103f" providerId="LiveId" clId="{498BE818-D362-4C78-A514-5FF8034B1BDD}" dt="2022-07-10T21:40:14.619" v="2604" actId="478"/>
          <ac:picMkLst>
            <pc:docMk/>
            <pc:sldMk cId="903043091" sldId="319"/>
            <ac:picMk id="3" creationId="{97ECE351-595D-5BAA-06D4-7FF3B0158AE6}"/>
          </ac:picMkLst>
        </pc:picChg>
        <pc:picChg chg="add mod">
          <ac:chgData name="Mattia Pettene" userId="7c297b66418d103f" providerId="LiveId" clId="{498BE818-D362-4C78-A514-5FF8034B1BDD}" dt="2022-07-10T21:42:35.307" v="2648" actId="1076"/>
          <ac:picMkLst>
            <pc:docMk/>
            <pc:sldMk cId="903043091" sldId="319"/>
            <ac:picMk id="4" creationId="{B0A06621-D845-3F3C-5785-0FFA313E2DB6}"/>
          </ac:picMkLst>
        </pc:picChg>
        <pc:picChg chg="del">
          <ac:chgData name="Mattia Pettene" userId="7c297b66418d103f" providerId="LiveId" clId="{498BE818-D362-4C78-A514-5FF8034B1BDD}" dt="2022-07-10T21:40:15.301" v="2605" actId="478"/>
          <ac:picMkLst>
            <pc:docMk/>
            <pc:sldMk cId="903043091" sldId="319"/>
            <ac:picMk id="7" creationId="{A519AD1E-E5A1-C823-2AC5-CF37C9826FC1}"/>
          </ac:picMkLst>
        </pc:picChg>
        <pc:picChg chg="add mod">
          <ac:chgData name="Mattia Pettene" userId="7c297b66418d103f" providerId="LiveId" clId="{498BE818-D362-4C78-A514-5FF8034B1BDD}" dt="2022-07-10T22:28:29.385" v="2923" actId="1076"/>
          <ac:picMkLst>
            <pc:docMk/>
            <pc:sldMk cId="903043091" sldId="319"/>
            <ac:picMk id="8" creationId="{379BE21F-B3D1-7025-52D6-AABB6D23445D}"/>
          </ac:picMkLst>
        </pc:picChg>
      </pc:sldChg>
      <pc:sldChg chg="addSp delSp modSp add mod">
        <pc:chgData name="Mattia Pettene" userId="7c297b66418d103f" providerId="LiveId" clId="{498BE818-D362-4C78-A514-5FF8034B1BDD}" dt="2022-07-10T22:28:44.716" v="2929" actId="1076"/>
        <pc:sldMkLst>
          <pc:docMk/>
          <pc:sldMk cId="1880438246" sldId="320"/>
        </pc:sldMkLst>
        <pc:spChg chg="mod">
          <ac:chgData name="Mattia Pettene" userId="7c297b66418d103f" providerId="LiveId" clId="{498BE818-D362-4C78-A514-5FF8034B1BDD}" dt="2022-07-10T22:28:44.716" v="2929" actId="1076"/>
          <ac:spMkLst>
            <pc:docMk/>
            <pc:sldMk cId="1880438246" sldId="320"/>
            <ac:spMk id="12" creationId="{1377008B-8847-8C5F-12B8-9DF2F75217FA}"/>
          </ac:spMkLst>
        </pc:spChg>
        <pc:picChg chg="add del">
          <ac:chgData name="Mattia Pettene" userId="7c297b66418d103f" providerId="LiveId" clId="{498BE818-D362-4C78-A514-5FF8034B1BDD}" dt="2022-07-10T21:47:41.353" v="2697" actId="478"/>
          <ac:picMkLst>
            <pc:docMk/>
            <pc:sldMk cId="1880438246" sldId="320"/>
            <ac:picMk id="3" creationId="{8CBD4A20-DDCA-BE8B-5F2F-27E22BD2E1F8}"/>
          </ac:picMkLst>
        </pc:picChg>
        <pc:picChg chg="del">
          <ac:chgData name="Mattia Pettene" userId="7c297b66418d103f" providerId="LiveId" clId="{498BE818-D362-4C78-A514-5FF8034B1BDD}" dt="2022-07-10T21:43:53.093" v="2660" actId="478"/>
          <ac:picMkLst>
            <pc:docMk/>
            <pc:sldMk cId="1880438246" sldId="320"/>
            <ac:picMk id="4" creationId="{B0A06621-D845-3F3C-5785-0FFA313E2DB6}"/>
          </ac:picMkLst>
        </pc:picChg>
        <pc:picChg chg="add mod">
          <ac:chgData name="Mattia Pettene" userId="7c297b66418d103f" providerId="LiveId" clId="{498BE818-D362-4C78-A514-5FF8034B1BDD}" dt="2022-07-10T22:28:39.646" v="2927" actId="1076"/>
          <ac:picMkLst>
            <pc:docMk/>
            <pc:sldMk cId="1880438246" sldId="320"/>
            <ac:picMk id="6" creationId="{D5EF3FDC-BDD1-B5E9-626E-3F5C2CAFE57C}"/>
          </ac:picMkLst>
        </pc:picChg>
        <pc:picChg chg="add mod">
          <ac:chgData name="Mattia Pettene" userId="7c297b66418d103f" providerId="LiveId" clId="{498BE818-D362-4C78-A514-5FF8034B1BDD}" dt="2022-07-10T22:28:41.029" v="2928" actId="1076"/>
          <ac:picMkLst>
            <pc:docMk/>
            <pc:sldMk cId="1880438246" sldId="320"/>
            <ac:picMk id="8" creationId="{EA9EC89A-B30A-45F2-3FD3-53D0B2DE93D7}"/>
          </ac:picMkLst>
        </pc:picChg>
      </pc:sldChg>
      <pc:sldChg chg="add del">
        <pc:chgData name="Mattia Pettene" userId="7c297b66418d103f" providerId="LiveId" clId="{498BE818-D362-4C78-A514-5FF8034B1BDD}" dt="2022-07-10T21:49:01.909" v="2707"/>
        <pc:sldMkLst>
          <pc:docMk/>
          <pc:sldMk cId="1407012802" sldId="322"/>
        </pc:sldMkLst>
      </pc:sldChg>
      <pc:sldChg chg="addSp delSp modSp add mod">
        <pc:chgData name="Mattia Pettene" userId="7c297b66418d103f" providerId="LiveId" clId="{498BE818-D362-4C78-A514-5FF8034B1BDD}" dt="2022-07-10T22:17:10.176" v="2872" actId="1076"/>
        <pc:sldMkLst>
          <pc:docMk/>
          <pc:sldMk cId="2491937782" sldId="323"/>
        </pc:sldMkLst>
        <pc:spChg chg="mod">
          <ac:chgData name="Mattia Pettene" userId="7c297b66418d103f" providerId="LiveId" clId="{498BE818-D362-4C78-A514-5FF8034B1BDD}" dt="2022-07-10T22:17:10.176" v="2872" actId="1076"/>
          <ac:spMkLst>
            <pc:docMk/>
            <pc:sldMk cId="2491937782" sldId="323"/>
            <ac:spMk id="12" creationId="{1377008B-8847-8C5F-12B8-9DF2F75217FA}"/>
          </ac:spMkLst>
        </pc:spChg>
        <pc:picChg chg="add mod">
          <ac:chgData name="Mattia Pettene" userId="7c297b66418d103f" providerId="LiveId" clId="{498BE818-D362-4C78-A514-5FF8034B1BDD}" dt="2022-07-10T22:05:26.624" v="2794" actId="1076"/>
          <ac:picMkLst>
            <pc:docMk/>
            <pc:sldMk cId="2491937782" sldId="323"/>
            <ac:picMk id="3" creationId="{BB2395FC-70DF-2FA1-77A9-B3847BFF0C3F}"/>
          </ac:picMkLst>
        </pc:picChg>
        <pc:picChg chg="add mod">
          <ac:chgData name="Mattia Pettene" userId="7c297b66418d103f" providerId="LiveId" clId="{498BE818-D362-4C78-A514-5FF8034B1BDD}" dt="2022-07-10T22:05:25.267" v="2793" actId="1076"/>
          <ac:picMkLst>
            <pc:docMk/>
            <pc:sldMk cId="2491937782" sldId="323"/>
            <ac:picMk id="5" creationId="{E46F3338-8FE2-4E2E-8257-253AE9ED0A18}"/>
          </ac:picMkLst>
        </pc:picChg>
        <pc:picChg chg="del">
          <ac:chgData name="Mattia Pettene" userId="7c297b66418d103f" providerId="LiveId" clId="{498BE818-D362-4C78-A514-5FF8034B1BDD}" dt="2022-07-10T21:54:54.265" v="2752" actId="478"/>
          <ac:picMkLst>
            <pc:docMk/>
            <pc:sldMk cId="2491937782" sldId="323"/>
            <ac:picMk id="6" creationId="{D5EF3FDC-BDD1-B5E9-626E-3F5C2CAFE57C}"/>
          </ac:picMkLst>
        </pc:picChg>
      </pc:sldChg>
      <pc:sldChg chg="addSp delSp modSp add mod">
        <pc:chgData name="Mattia Pettene" userId="7c297b66418d103f" providerId="LiveId" clId="{498BE818-D362-4C78-A514-5FF8034B1BDD}" dt="2022-07-10T22:09:53.003" v="2850" actId="1076"/>
        <pc:sldMkLst>
          <pc:docMk/>
          <pc:sldMk cId="2261460471" sldId="324"/>
        </pc:sldMkLst>
        <pc:spChg chg="mod">
          <ac:chgData name="Mattia Pettene" userId="7c297b66418d103f" providerId="LiveId" clId="{498BE818-D362-4C78-A514-5FF8034B1BDD}" dt="2022-07-10T22:05:49.001" v="2810" actId="20577"/>
          <ac:spMkLst>
            <pc:docMk/>
            <pc:sldMk cId="2261460471" sldId="324"/>
            <ac:spMk id="12" creationId="{1377008B-8847-8C5F-12B8-9DF2F75217FA}"/>
          </ac:spMkLst>
        </pc:spChg>
        <pc:picChg chg="del">
          <ac:chgData name="Mattia Pettene" userId="7c297b66418d103f" providerId="LiveId" clId="{498BE818-D362-4C78-A514-5FF8034B1BDD}" dt="2022-07-10T22:05:51.003" v="2811" actId="478"/>
          <ac:picMkLst>
            <pc:docMk/>
            <pc:sldMk cId="2261460471" sldId="324"/>
            <ac:picMk id="3" creationId="{BB2395FC-70DF-2FA1-77A9-B3847BFF0C3F}"/>
          </ac:picMkLst>
        </pc:picChg>
        <pc:picChg chg="add del mod">
          <ac:chgData name="Mattia Pettene" userId="7c297b66418d103f" providerId="LiveId" clId="{498BE818-D362-4C78-A514-5FF8034B1BDD}" dt="2022-07-10T22:07:48.558" v="2830" actId="478"/>
          <ac:picMkLst>
            <pc:docMk/>
            <pc:sldMk cId="2261460471" sldId="324"/>
            <ac:picMk id="4" creationId="{5A091E64-6755-BCD6-AB57-276B06543076}"/>
          </ac:picMkLst>
        </pc:picChg>
        <pc:picChg chg="del">
          <ac:chgData name="Mattia Pettene" userId="7c297b66418d103f" providerId="LiveId" clId="{498BE818-D362-4C78-A514-5FF8034B1BDD}" dt="2022-07-10T22:05:51.743" v="2812" actId="478"/>
          <ac:picMkLst>
            <pc:docMk/>
            <pc:sldMk cId="2261460471" sldId="324"/>
            <ac:picMk id="5" creationId="{E46F3338-8FE2-4E2E-8257-253AE9ED0A18}"/>
          </ac:picMkLst>
        </pc:picChg>
        <pc:picChg chg="add del mod">
          <ac:chgData name="Mattia Pettene" userId="7c297b66418d103f" providerId="LiveId" clId="{498BE818-D362-4C78-A514-5FF8034B1BDD}" dt="2022-07-10T22:09:20.770" v="2844" actId="478"/>
          <ac:picMkLst>
            <pc:docMk/>
            <pc:sldMk cId="2261460471" sldId="324"/>
            <ac:picMk id="7" creationId="{875E48AF-97C0-9B5F-820F-22227B609463}"/>
          </ac:picMkLst>
        </pc:picChg>
        <pc:picChg chg="add mod">
          <ac:chgData name="Mattia Pettene" userId="7c297b66418d103f" providerId="LiveId" clId="{498BE818-D362-4C78-A514-5FF8034B1BDD}" dt="2022-07-10T22:08:27.365" v="2837" actId="1076"/>
          <ac:picMkLst>
            <pc:docMk/>
            <pc:sldMk cId="2261460471" sldId="324"/>
            <ac:picMk id="9" creationId="{7AC67317-8537-BC6F-4E30-6E84364F9AEC}"/>
          </ac:picMkLst>
        </pc:picChg>
        <pc:picChg chg="add mod">
          <ac:chgData name="Mattia Pettene" userId="7c297b66418d103f" providerId="LiveId" clId="{498BE818-D362-4C78-A514-5FF8034B1BDD}" dt="2022-07-10T22:08:55.863" v="2841" actId="14100"/>
          <ac:picMkLst>
            <pc:docMk/>
            <pc:sldMk cId="2261460471" sldId="324"/>
            <ac:picMk id="11" creationId="{67EAA793-A778-30E7-C727-9AD9E2F8BF45}"/>
          </ac:picMkLst>
        </pc:picChg>
        <pc:picChg chg="add mod">
          <ac:chgData name="Mattia Pettene" userId="7c297b66418d103f" providerId="LiveId" clId="{498BE818-D362-4C78-A514-5FF8034B1BDD}" dt="2022-07-10T22:09:53.003" v="2850" actId="1076"/>
          <ac:picMkLst>
            <pc:docMk/>
            <pc:sldMk cId="2261460471" sldId="324"/>
            <ac:picMk id="14" creationId="{C916FB07-51C7-1B11-6097-15A0A31D6E9F}"/>
          </ac:picMkLst>
        </pc:picChg>
        <pc:picChg chg="add mod">
          <ac:chgData name="Mattia Pettene" userId="7c297b66418d103f" providerId="LiveId" clId="{498BE818-D362-4C78-A514-5FF8034B1BDD}" dt="2022-07-10T22:09:42.611" v="2849" actId="1076"/>
          <ac:picMkLst>
            <pc:docMk/>
            <pc:sldMk cId="2261460471" sldId="324"/>
            <ac:picMk id="16" creationId="{4762DEE0-BEA2-6A9B-50EB-FAE6CCF46F9D}"/>
          </ac:picMkLst>
        </pc:picChg>
      </pc:sldChg>
      <pc:sldChg chg="addSp delSp modSp add mod ord">
        <pc:chgData name="Mattia Pettene" userId="7c297b66418d103f" providerId="LiveId" clId="{498BE818-D362-4C78-A514-5FF8034B1BDD}" dt="2022-07-10T22:59:37.625" v="3383" actId="20577"/>
        <pc:sldMkLst>
          <pc:docMk/>
          <pc:sldMk cId="3770365450" sldId="325"/>
        </pc:sldMkLst>
        <pc:spChg chg="mod">
          <ac:chgData name="Mattia Pettene" userId="7c297b66418d103f" providerId="LiveId" clId="{498BE818-D362-4C78-A514-5FF8034B1BDD}" dt="2022-07-10T22:59:37.625" v="3383" actId="20577"/>
          <ac:spMkLst>
            <pc:docMk/>
            <pc:sldMk cId="3770365450" sldId="325"/>
            <ac:spMk id="12" creationId="{1377008B-8847-8C5F-12B8-9DF2F75217FA}"/>
          </ac:spMkLst>
        </pc:spChg>
        <pc:picChg chg="add del mod">
          <ac:chgData name="Mattia Pettene" userId="7c297b66418d103f" providerId="LiveId" clId="{498BE818-D362-4C78-A514-5FF8034B1BDD}" dt="2022-07-10T22:21:15.742" v="2896" actId="478"/>
          <ac:picMkLst>
            <pc:docMk/>
            <pc:sldMk cId="3770365450" sldId="325"/>
            <ac:picMk id="3" creationId="{0AA92815-021F-6A1B-505F-1E66220702C6}"/>
          </ac:picMkLst>
        </pc:picChg>
        <pc:picChg chg="add del mod">
          <ac:chgData name="Mattia Pettene" userId="7c297b66418d103f" providerId="LiveId" clId="{498BE818-D362-4C78-A514-5FF8034B1BDD}" dt="2022-07-10T22:19:29.926" v="2893" actId="478"/>
          <ac:picMkLst>
            <pc:docMk/>
            <pc:sldMk cId="3770365450" sldId="325"/>
            <ac:picMk id="5" creationId="{EE83F43A-2114-7CFF-7575-DCC2D318E445}"/>
          </ac:picMkLst>
        </pc:picChg>
        <pc:picChg chg="add mod">
          <ac:chgData name="Mattia Pettene" userId="7c297b66418d103f" providerId="LiveId" clId="{498BE818-D362-4C78-A514-5FF8034B1BDD}" dt="2022-07-10T22:25:12.710" v="2908" actId="1076"/>
          <ac:picMkLst>
            <pc:docMk/>
            <pc:sldMk cId="3770365450" sldId="325"/>
            <ac:picMk id="7" creationId="{330909B4-2B4D-6922-C439-4D6146F8C2D0}"/>
          </ac:picMkLst>
        </pc:picChg>
        <pc:picChg chg="del">
          <ac:chgData name="Mattia Pettene" userId="7c297b66418d103f" providerId="LiveId" clId="{498BE818-D362-4C78-A514-5FF8034B1BDD}" dt="2022-07-10T22:16:54.880" v="2869" actId="478"/>
          <ac:picMkLst>
            <pc:docMk/>
            <pc:sldMk cId="3770365450" sldId="325"/>
            <ac:picMk id="9" creationId="{7AC67317-8537-BC6F-4E30-6E84364F9AEC}"/>
          </ac:picMkLst>
        </pc:picChg>
        <pc:picChg chg="add mod">
          <ac:chgData name="Mattia Pettene" userId="7c297b66418d103f" providerId="LiveId" clId="{498BE818-D362-4C78-A514-5FF8034B1BDD}" dt="2022-07-10T22:26:13.553" v="2913" actId="14100"/>
          <ac:picMkLst>
            <pc:docMk/>
            <pc:sldMk cId="3770365450" sldId="325"/>
            <ac:picMk id="10" creationId="{1601F944-64BC-4534-A834-F2534CF78F4E}"/>
          </ac:picMkLst>
        </pc:picChg>
        <pc:picChg chg="del">
          <ac:chgData name="Mattia Pettene" userId="7c297b66418d103f" providerId="LiveId" clId="{498BE818-D362-4C78-A514-5FF8034B1BDD}" dt="2022-07-10T22:16:54.442" v="2868" actId="478"/>
          <ac:picMkLst>
            <pc:docMk/>
            <pc:sldMk cId="3770365450" sldId="325"/>
            <ac:picMk id="11" creationId="{67EAA793-A778-30E7-C727-9AD9E2F8BF45}"/>
          </ac:picMkLst>
        </pc:picChg>
        <pc:picChg chg="del">
          <ac:chgData name="Mattia Pettene" userId="7c297b66418d103f" providerId="LiveId" clId="{498BE818-D362-4C78-A514-5FF8034B1BDD}" dt="2022-07-10T22:16:53.126" v="2866" actId="478"/>
          <ac:picMkLst>
            <pc:docMk/>
            <pc:sldMk cId="3770365450" sldId="325"/>
            <ac:picMk id="14" creationId="{C916FB07-51C7-1B11-6097-15A0A31D6E9F}"/>
          </ac:picMkLst>
        </pc:picChg>
        <pc:picChg chg="del">
          <ac:chgData name="Mattia Pettene" userId="7c297b66418d103f" providerId="LiveId" clId="{498BE818-D362-4C78-A514-5FF8034B1BDD}" dt="2022-07-10T22:16:53.748" v="2867" actId="478"/>
          <ac:picMkLst>
            <pc:docMk/>
            <pc:sldMk cId="3770365450" sldId="325"/>
            <ac:picMk id="16" creationId="{4762DEE0-BEA2-6A9B-50EB-FAE6CCF46F9D}"/>
          </ac:picMkLst>
        </pc:picChg>
      </pc:sldChg>
      <pc:sldChg chg="delSp add del mod">
        <pc:chgData name="Mattia Pettene" userId="7c297b66418d103f" providerId="LiveId" clId="{498BE818-D362-4C78-A514-5FF8034B1BDD}" dt="2022-07-10T22:26:25.610" v="2914" actId="47"/>
        <pc:sldMkLst>
          <pc:docMk/>
          <pc:sldMk cId="3624969144" sldId="326"/>
        </pc:sldMkLst>
        <pc:picChg chg="del">
          <ac:chgData name="Mattia Pettene" userId="7c297b66418d103f" providerId="LiveId" clId="{498BE818-D362-4C78-A514-5FF8034B1BDD}" dt="2022-07-10T22:24:18.529" v="2901" actId="478"/>
          <ac:picMkLst>
            <pc:docMk/>
            <pc:sldMk cId="3624969144" sldId="326"/>
            <ac:picMk id="9" creationId="{7AC67317-8537-BC6F-4E30-6E84364F9AEC}"/>
          </ac:picMkLst>
        </pc:picChg>
        <pc:picChg chg="del">
          <ac:chgData name="Mattia Pettene" userId="7c297b66418d103f" providerId="LiveId" clId="{498BE818-D362-4C78-A514-5FF8034B1BDD}" dt="2022-07-10T22:24:18.105" v="2900" actId="478"/>
          <ac:picMkLst>
            <pc:docMk/>
            <pc:sldMk cId="3624969144" sldId="326"/>
            <ac:picMk id="11" creationId="{67EAA793-A778-30E7-C727-9AD9E2F8BF45}"/>
          </ac:picMkLst>
        </pc:picChg>
        <pc:picChg chg="del">
          <ac:chgData name="Mattia Pettene" userId="7c297b66418d103f" providerId="LiveId" clId="{498BE818-D362-4C78-A514-5FF8034B1BDD}" dt="2022-07-10T22:24:17.183" v="2898" actId="478"/>
          <ac:picMkLst>
            <pc:docMk/>
            <pc:sldMk cId="3624969144" sldId="326"/>
            <ac:picMk id="14" creationId="{C916FB07-51C7-1B11-6097-15A0A31D6E9F}"/>
          </ac:picMkLst>
        </pc:picChg>
        <pc:picChg chg="del">
          <ac:chgData name="Mattia Pettene" userId="7c297b66418d103f" providerId="LiveId" clId="{498BE818-D362-4C78-A514-5FF8034B1BDD}" dt="2022-07-10T22:24:17.693" v="2899" actId="478"/>
          <ac:picMkLst>
            <pc:docMk/>
            <pc:sldMk cId="3624969144" sldId="326"/>
            <ac:picMk id="16" creationId="{4762DEE0-BEA2-6A9B-50EB-FAE6CCF46F9D}"/>
          </ac:picMkLst>
        </pc:picChg>
      </pc:sldChg>
      <pc:sldChg chg="modSp mod">
        <pc:chgData name="Mattia Pettene" userId="7c297b66418d103f" providerId="LiveId" clId="{498BE818-D362-4C78-A514-5FF8034B1BDD}" dt="2022-07-10T22:50:11.481" v="3275" actId="403"/>
        <pc:sldMkLst>
          <pc:docMk/>
          <pc:sldMk cId="2461804366" sldId="327"/>
        </pc:sldMkLst>
        <pc:spChg chg="mod">
          <ac:chgData name="Mattia Pettene" userId="7c297b66418d103f" providerId="LiveId" clId="{498BE818-D362-4C78-A514-5FF8034B1BDD}" dt="2022-07-10T22:50:11.481" v="3275" actId="403"/>
          <ac:spMkLst>
            <pc:docMk/>
            <pc:sldMk cId="2461804366" sldId="327"/>
            <ac:spMk id="5" creationId="{C3E52A1F-FA69-A128-209D-085CCB05313E}"/>
          </ac:spMkLst>
        </pc:spChg>
      </pc:sldChg>
      <pc:sldChg chg="addSp delSp modSp new mod">
        <pc:chgData name="Mattia Pettene" userId="7c297b66418d103f" providerId="LiveId" clId="{498BE818-D362-4C78-A514-5FF8034B1BDD}" dt="2022-07-10T22:54:47.540" v="3323" actId="1076"/>
        <pc:sldMkLst>
          <pc:docMk/>
          <pc:sldMk cId="2785390014" sldId="329"/>
        </pc:sldMkLst>
        <pc:spChg chg="del">
          <ac:chgData name="Mattia Pettene" userId="7c297b66418d103f" providerId="LiveId" clId="{498BE818-D362-4C78-A514-5FF8034B1BDD}" dt="2022-07-10T22:50:42.703" v="3277" actId="478"/>
          <ac:spMkLst>
            <pc:docMk/>
            <pc:sldMk cId="2785390014" sldId="329"/>
            <ac:spMk id="2" creationId="{724FA747-DCFC-97DD-D91F-EF287FB2B594}"/>
          </ac:spMkLst>
        </pc:spChg>
        <pc:spChg chg="del">
          <ac:chgData name="Mattia Pettene" userId="7c297b66418d103f" providerId="LiveId" clId="{498BE818-D362-4C78-A514-5FF8034B1BDD}" dt="2022-07-10T22:50:43.804" v="3278" actId="478"/>
          <ac:spMkLst>
            <pc:docMk/>
            <pc:sldMk cId="2785390014" sldId="329"/>
            <ac:spMk id="3" creationId="{8C95A163-9DDB-C94E-9163-949A4EF2E9B1}"/>
          </ac:spMkLst>
        </pc:spChg>
        <pc:spChg chg="add mod">
          <ac:chgData name="Mattia Pettene" userId="7c297b66418d103f" providerId="LiveId" clId="{498BE818-D362-4C78-A514-5FF8034B1BDD}" dt="2022-07-10T22:54:47.540" v="3323" actId="1076"/>
          <ac:spMkLst>
            <pc:docMk/>
            <pc:sldMk cId="2785390014" sldId="329"/>
            <ac:spMk id="4" creationId="{807F03A0-ADEC-BDA2-F1BE-B449D9725793}"/>
          </ac:spMkLst>
        </pc:spChg>
        <pc:picChg chg="add mod">
          <ac:chgData name="Mattia Pettene" userId="7c297b66418d103f" providerId="LiveId" clId="{498BE818-D362-4C78-A514-5FF8034B1BDD}" dt="2022-07-10T22:54:28.652" v="3303" actId="1076"/>
          <ac:picMkLst>
            <pc:docMk/>
            <pc:sldMk cId="2785390014" sldId="329"/>
            <ac:picMk id="6" creationId="{E6F39EF0-6F30-F84D-8851-53F16BCAA139}"/>
          </ac:picMkLst>
        </pc:picChg>
      </pc:sldChg>
      <pc:sldChg chg="addSp delSp modSp add mod">
        <pc:chgData name="Mattia Pettene" userId="7c297b66418d103f" providerId="LiveId" clId="{498BE818-D362-4C78-A514-5FF8034B1BDD}" dt="2022-07-10T23:02:09.712" v="3396" actId="1076"/>
        <pc:sldMkLst>
          <pc:docMk/>
          <pc:sldMk cId="2611877421" sldId="331"/>
        </pc:sldMkLst>
        <pc:spChg chg="mod">
          <ac:chgData name="Mattia Pettene" userId="7c297b66418d103f" providerId="LiveId" clId="{498BE818-D362-4C78-A514-5FF8034B1BDD}" dt="2022-07-10T23:02:05.236" v="3394" actId="1076"/>
          <ac:spMkLst>
            <pc:docMk/>
            <pc:sldMk cId="2611877421" sldId="331"/>
            <ac:spMk id="4" creationId="{807F03A0-ADEC-BDA2-F1BE-B449D9725793}"/>
          </ac:spMkLst>
        </pc:spChg>
        <pc:picChg chg="add mod">
          <ac:chgData name="Mattia Pettene" userId="7c297b66418d103f" providerId="LiveId" clId="{498BE818-D362-4C78-A514-5FF8034B1BDD}" dt="2022-07-10T23:02:06.767" v="3395" actId="1076"/>
          <ac:picMkLst>
            <pc:docMk/>
            <pc:sldMk cId="2611877421" sldId="331"/>
            <ac:picMk id="3" creationId="{CAF7E542-87A7-83F6-AAC2-B7D5653C13C2}"/>
          </ac:picMkLst>
        </pc:picChg>
        <pc:picChg chg="del mod">
          <ac:chgData name="Mattia Pettene" userId="7c297b66418d103f" providerId="LiveId" clId="{498BE818-D362-4C78-A514-5FF8034B1BDD}" dt="2022-07-10T22:55:42.951" v="3328" actId="478"/>
          <ac:picMkLst>
            <pc:docMk/>
            <pc:sldMk cId="2611877421" sldId="331"/>
            <ac:picMk id="6" creationId="{E6F39EF0-6F30-F84D-8851-53F16BCAA139}"/>
          </ac:picMkLst>
        </pc:picChg>
        <pc:picChg chg="add mod">
          <ac:chgData name="Mattia Pettene" userId="7c297b66418d103f" providerId="LiveId" clId="{498BE818-D362-4C78-A514-5FF8034B1BDD}" dt="2022-07-10T23:02:09.712" v="3396" actId="1076"/>
          <ac:picMkLst>
            <pc:docMk/>
            <pc:sldMk cId="2611877421" sldId="331"/>
            <ac:picMk id="7" creationId="{A39DADE4-6164-6F10-4A87-DDA46BF7FF04}"/>
          </ac:picMkLst>
        </pc:picChg>
      </pc:sldChg>
      <pc:sldChg chg="new del">
        <pc:chgData name="Mattia Pettene" userId="7c297b66418d103f" providerId="LiveId" clId="{498BE818-D362-4C78-A514-5FF8034B1BDD}" dt="2022-07-10T22:54:58.368" v="3325" actId="47"/>
        <pc:sldMkLst>
          <pc:docMk/>
          <pc:sldMk cId="3724595336" sldId="331"/>
        </pc:sldMkLst>
      </pc:sldChg>
      <pc:sldChg chg="addSp delSp modSp add mod">
        <pc:chgData name="Mattia Pettene" userId="7c297b66418d103f" providerId="LiveId" clId="{498BE818-D362-4C78-A514-5FF8034B1BDD}" dt="2022-07-10T23:06:31.117" v="3418" actId="1076"/>
        <pc:sldMkLst>
          <pc:docMk/>
          <pc:sldMk cId="1908189128" sldId="332"/>
        </pc:sldMkLst>
        <pc:picChg chg="del">
          <ac:chgData name="Mattia Pettene" userId="7c297b66418d103f" providerId="LiveId" clId="{498BE818-D362-4C78-A514-5FF8034B1BDD}" dt="2022-07-10T23:02:19.817" v="3398" actId="478"/>
          <ac:picMkLst>
            <pc:docMk/>
            <pc:sldMk cId="1908189128" sldId="332"/>
            <ac:picMk id="3" creationId="{CAF7E542-87A7-83F6-AAC2-B7D5653C13C2}"/>
          </ac:picMkLst>
        </pc:picChg>
        <pc:picChg chg="add mod">
          <ac:chgData name="Mattia Pettene" userId="7c297b66418d103f" providerId="LiveId" clId="{498BE818-D362-4C78-A514-5FF8034B1BDD}" dt="2022-07-10T23:05:24.707" v="3417" actId="1076"/>
          <ac:picMkLst>
            <pc:docMk/>
            <pc:sldMk cId="1908189128" sldId="332"/>
            <ac:picMk id="5" creationId="{F01667B1-845F-7AC5-C743-805441B92484}"/>
          </ac:picMkLst>
        </pc:picChg>
        <pc:picChg chg="del">
          <ac:chgData name="Mattia Pettene" userId="7c297b66418d103f" providerId="LiveId" clId="{498BE818-D362-4C78-A514-5FF8034B1BDD}" dt="2022-07-10T23:02:20.462" v="3399" actId="478"/>
          <ac:picMkLst>
            <pc:docMk/>
            <pc:sldMk cId="1908189128" sldId="332"/>
            <ac:picMk id="7" creationId="{A39DADE4-6164-6F10-4A87-DDA46BF7FF04}"/>
          </ac:picMkLst>
        </pc:picChg>
        <pc:picChg chg="add mod">
          <ac:chgData name="Mattia Pettene" userId="7c297b66418d103f" providerId="LiveId" clId="{498BE818-D362-4C78-A514-5FF8034B1BDD}" dt="2022-07-10T23:06:31.117" v="3418" actId="1076"/>
          <ac:picMkLst>
            <pc:docMk/>
            <pc:sldMk cId="1908189128" sldId="332"/>
            <ac:picMk id="8" creationId="{31ABF97B-CA97-D96E-AC70-0294833D2250}"/>
          </ac:picMkLst>
        </pc:picChg>
      </pc:sldChg>
      <pc:sldChg chg="modSp mod">
        <pc:chgData name="Mattia Pettene" userId="7c297b66418d103f" providerId="LiveId" clId="{498BE818-D362-4C78-A514-5FF8034B1BDD}" dt="2022-07-11T00:21:36.681" v="3550" actId="20577"/>
        <pc:sldMkLst>
          <pc:docMk/>
          <pc:sldMk cId="2285528807" sldId="334"/>
        </pc:sldMkLst>
        <pc:graphicFrameChg chg="mod modGraphic">
          <ac:chgData name="Mattia Pettene" userId="7c297b66418d103f" providerId="LiveId" clId="{498BE818-D362-4C78-A514-5FF8034B1BDD}" dt="2022-07-11T00:21:36.681" v="3550" actId="20577"/>
          <ac:graphicFrameMkLst>
            <pc:docMk/>
            <pc:sldMk cId="2285528807" sldId="334"/>
            <ac:graphicFrameMk id="5" creationId="{90DAB527-39EB-3FC1-A30E-EFE983DF3047}"/>
          </ac:graphicFrameMkLst>
        </pc:graphicFrameChg>
      </pc:sldChg>
    </pc:docChg>
  </pc:docChgLst>
  <pc:docChgLst>
    <pc:chgData name="Natale Consalvi" userId="bc3406a8489b747e" providerId="LiveId" clId="{F0D8ADDD-D599-439B-8968-4C77BAC0608C}"/>
    <pc:docChg chg="undo redo custSel addSld delSld modSld sldOrd">
      <pc:chgData name="Natale Consalvi" userId="bc3406a8489b747e" providerId="LiveId" clId="{F0D8ADDD-D599-439B-8968-4C77BAC0608C}" dt="2022-07-10T21:53:39.751" v="3245" actId="20577"/>
      <pc:docMkLst>
        <pc:docMk/>
      </pc:docMkLst>
      <pc:sldChg chg="modSp mod">
        <pc:chgData name="Natale Consalvi" userId="bc3406a8489b747e" providerId="LiveId" clId="{F0D8ADDD-D599-439B-8968-4C77BAC0608C}" dt="2022-07-07T16:34:25.744" v="26" actId="20577"/>
        <pc:sldMkLst>
          <pc:docMk/>
          <pc:sldMk cId="2803623881" sldId="261"/>
        </pc:sldMkLst>
        <pc:spChg chg="mod">
          <ac:chgData name="Natale Consalvi" userId="bc3406a8489b747e" providerId="LiveId" clId="{F0D8ADDD-D599-439B-8968-4C77BAC0608C}" dt="2022-07-07T16:34:25.744" v="26" actId="20577"/>
          <ac:spMkLst>
            <pc:docMk/>
            <pc:sldMk cId="2803623881" sldId="261"/>
            <ac:spMk id="2" creationId="{A4AE52D4-52CF-3CBD-1542-32C740F82928}"/>
          </ac:spMkLst>
        </pc:spChg>
      </pc:sldChg>
      <pc:sldChg chg="modSp del mod ord">
        <pc:chgData name="Natale Consalvi" userId="bc3406a8489b747e" providerId="LiveId" clId="{F0D8ADDD-D599-439B-8968-4C77BAC0608C}" dt="2022-07-10T20:58:03.737" v="321" actId="47"/>
        <pc:sldMkLst>
          <pc:docMk/>
          <pc:sldMk cId="2960798958" sldId="299"/>
        </pc:sldMkLst>
        <pc:spChg chg="mod">
          <ac:chgData name="Natale Consalvi" userId="bc3406a8489b747e" providerId="LiveId" clId="{F0D8ADDD-D599-439B-8968-4C77BAC0608C}" dt="2022-07-10T20:57:49.284" v="320" actId="20577"/>
          <ac:spMkLst>
            <pc:docMk/>
            <pc:sldMk cId="2960798958" sldId="299"/>
            <ac:spMk id="5" creationId="{7DDD51C7-4733-584E-75CD-EC441BCE7779}"/>
          </ac:spMkLst>
        </pc:spChg>
      </pc:sldChg>
      <pc:sldChg chg="addSp delSp modSp mod">
        <pc:chgData name="Natale Consalvi" userId="bc3406a8489b747e" providerId="LiveId" clId="{F0D8ADDD-D599-439B-8968-4C77BAC0608C}" dt="2022-07-10T20:57:33.421" v="310" actId="120"/>
        <pc:sldMkLst>
          <pc:docMk/>
          <pc:sldMk cId="1941715157" sldId="300"/>
        </pc:sldMkLst>
        <pc:spChg chg="add del mod">
          <ac:chgData name="Natale Consalvi" userId="bc3406a8489b747e" providerId="LiveId" clId="{F0D8ADDD-D599-439B-8968-4C77BAC0608C}" dt="2022-07-10T20:46:02.590" v="102" actId="22"/>
          <ac:spMkLst>
            <pc:docMk/>
            <pc:sldMk cId="1941715157" sldId="300"/>
            <ac:spMk id="3" creationId="{38D9E9C0-DCD4-7FFB-DF03-443E23BD47CA}"/>
          </ac:spMkLst>
        </pc:spChg>
        <pc:spChg chg="mod">
          <ac:chgData name="Natale Consalvi" userId="bc3406a8489b747e" providerId="LiveId" clId="{F0D8ADDD-D599-439B-8968-4C77BAC0608C}" dt="2022-07-10T20:55:19.174" v="147" actId="20577"/>
          <ac:spMkLst>
            <pc:docMk/>
            <pc:sldMk cId="1941715157" sldId="300"/>
            <ac:spMk id="4" creationId="{7BD208DE-E37C-83B8-3389-02CE0239CAFF}"/>
          </ac:spMkLst>
        </pc:spChg>
        <pc:spChg chg="del">
          <ac:chgData name="Natale Consalvi" userId="bc3406a8489b747e" providerId="LiveId" clId="{F0D8ADDD-D599-439B-8968-4C77BAC0608C}" dt="2022-07-10T20:53:45.392" v="112" actId="478"/>
          <ac:spMkLst>
            <pc:docMk/>
            <pc:sldMk cId="1941715157" sldId="300"/>
            <ac:spMk id="8" creationId="{89E592D4-2B0B-DF06-55DF-A3BC7512F5EA}"/>
          </ac:spMkLst>
        </pc:spChg>
        <pc:spChg chg="add mod">
          <ac:chgData name="Natale Consalvi" userId="bc3406a8489b747e" providerId="LiveId" clId="{F0D8ADDD-D599-439B-8968-4C77BAC0608C}" dt="2022-07-10T20:57:33.421" v="310" actId="120"/>
          <ac:spMkLst>
            <pc:docMk/>
            <pc:sldMk cId="1941715157" sldId="300"/>
            <ac:spMk id="17" creationId="{6FCFFEE0-26D2-D21A-F76A-FCAA5B149DF8}"/>
          </ac:spMkLst>
        </pc:spChg>
        <pc:spChg chg="del mod">
          <ac:chgData name="Natale Consalvi" userId="bc3406a8489b747e" providerId="LiveId" clId="{F0D8ADDD-D599-439B-8968-4C77BAC0608C}" dt="2022-07-10T20:53:43.449" v="111" actId="478"/>
          <ac:spMkLst>
            <pc:docMk/>
            <pc:sldMk cId="1941715157" sldId="300"/>
            <ac:spMk id="24" creationId="{7E2F3AAA-3B9A-3EF3-FFB4-C31954260719}"/>
          </ac:spMkLst>
        </pc:spChg>
        <pc:spChg chg="del">
          <ac:chgData name="Natale Consalvi" userId="bc3406a8489b747e" providerId="LiveId" clId="{F0D8ADDD-D599-439B-8968-4C77BAC0608C}" dt="2022-07-10T20:53:46.545" v="113" actId="478"/>
          <ac:spMkLst>
            <pc:docMk/>
            <pc:sldMk cId="1941715157" sldId="300"/>
            <ac:spMk id="30" creationId="{CDCA16CA-454E-C897-724A-096B1F8FFF58}"/>
          </ac:spMkLst>
        </pc:spChg>
        <pc:picChg chg="del">
          <ac:chgData name="Natale Consalvi" userId="bc3406a8489b747e" providerId="LiveId" clId="{F0D8ADDD-D599-439B-8968-4C77BAC0608C}" dt="2022-07-10T20:45:59.427" v="101" actId="478"/>
          <ac:picMkLst>
            <pc:docMk/>
            <pc:sldMk cId="1941715157" sldId="300"/>
            <ac:picMk id="6" creationId="{9E9D1416-5890-16D6-879F-98CEE82001A6}"/>
          </ac:picMkLst>
        </pc:picChg>
        <pc:picChg chg="add mod ord">
          <ac:chgData name="Natale Consalvi" userId="bc3406a8489b747e" providerId="LiveId" clId="{F0D8ADDD-D599-439B-8968-4C77BAC0608C}" dt="2022-07-10T20:54:42.257" v="126" actId="1076"/>
          <ac:picMkLst>
            <pc:docMk/>
            <pc:sldMk cId="1941715157" sldId="300"/>
            <ac:picMk id="7" creationId="{4EC5D49B-078F-5147-50E8-6E69069070ED}"/>
          </ac:picMkLst>
        </pc:picChg>
        <pc:picChg chg="add del">
          <ac:chgData name="Natale Consalvi" userId="bc3406a8489b747e" providerId="LiveId" clId="{F0D8ADDD-D599-439B-8968-4C77BAC0608C}" dt="2022-07-10T20:51:47.725" v="105" actId="478"/>
          <ac:picMkLst>
            <pc:docMk/>
            <pc:sldMk cId="1941715157" sldId="300"/>
            <ac:picMk id="10" creationId="{97B61070-BECC-DD24-A62C-701C160423CF}"/>
          </ac:picMkLst>
        </pc:picChg>
        <pc:picChg chg="add mod">
          <ac:chgData name="Natale Consalvi" userId="bc3406a8489b747e" providerId="LiveId" clId="{F0D8ADDD-D599-439B-8968-4C77BAC0608C}" dt="2022-07-10T20:55:07.609" v="130" actId="1076"/>
          <ac:picMkLst>
            <pc:docMk/>
            <pc:sldMk cId="1941715157" sldId="300"/>
            <ac:picMk id="12" creationId="{3842E6F4-37F6-B1DA-BD17-2381F3A064BF}"/>
          </ac:picMkLst>
        </pc:picChg>
        <pc:picChg chg="add mod">
          <ac:chgData name="Natale Consalvi" userId="bc3406a8489b747e" providerId="LiveId" clId="{F0D8ADDD-D599-439B-8968-4C77BAC0608C}" dt="2022-07-10T20:54:56.274" v="129" actId="1076"/>
          <ac:picMkLst>
            <pc:docMk/>
            <pc:sldMk cId="1941715157" sldId="300"/>
            <ac:picMk id="14" creationId="{910C0F9B-9366-9F8F-4CF4-488E7E98AB14}"/>
          </ac:picMkLst>
        </pc:picChg>
      </pc:sldChg>
      <pc:sldChg chg="addSp delSp modSp mod">
        <pc:chgData name="Natale Consalvi" userId="bc3406a8489b747e" providerId="LiveId" clId="{F0D8ADDD-D599-439B-8968-4C77BAC0608C}" dt="2022-07-10T20:58:35.838" v="379" actId="478"/>
        <pc:sldMkLst>
          <pc:docMk/>
          <pc:sldMk cId="3056975074" sldId="301"/>
        </pc:sldMkLst>
        <pc:spChg chg="add mod">
          <ac:chgData name="Natale Consalvi" userId="bc3406a8489b747e" providerId="LiveId" clId="{F0D8ADDD-D599-439B-8968-4C77BAC0608C}" dt="2022-07-10T20:58:33.325" v="378" actId="1076"/>
          <ac:spMkLst>
            <pc:docMk/>
            <pc:sldMk cId="3056975074" sldId="301"/>
            <ac:spMk id="3" creationId="{F7F9EDD0-F5A8-5540-73C8-0AD80AC23233}"/>
          </ac:spMkLst>
        </pc:spChg>
        <pc:spChg chg="mod">
          <ac:chgData name="Natale Consalvi" userId="bc3406a8489b747e" providerId="LiveId" clId="{F0D8ADDD-D599-439B-8968-4C77BAC0608C}" dt="2022-07-10T20:58:18.885" v="352" actId="20577"/>
          <ac:spMkLst>
            <pc:docMk/>
            <pc:sldMk cId="3056975074" sldId="301"/>
            <ac:spMk id="4" creationId="{7BD208DE-E37C-83B8-3389-02CE0239CAFF}"/>
          </ac:spMkLst>
        </pc:spChg>
        <pc:spChg chg="del">
          <ac:chgData name="Natale Consalvi" userId="bc3406a8489b747e" providerId="LiveId" clId="{F0D8ADDD-D599-439B-8968-4C77BAC0608C}" dt="2022-07-10T20:58:35.838" v="379" actId="478"/>
          <ac:spMkLst>
            <pc:docMk/>
            <pc:sldMk cId="3056975074" sldId="301"/>
            <ac:spMk id="17" creationId="{6FCFFEE0-26D2-D21A-F76A-FCAA5B149DF8}"/>
          </ac:spMkLst>
        </pc:spChg>
        <pc:picChg chg="del">
          <ac:chgData name="Natale Consalvi" userId="bc3406a8489b747e" providerId="LiveId" clId="{F0D8ADDD-D599-439B-8968-4C77BAC0608C}" dt="2022-07-10T20:58:24.256" v="355" actId="478"/>
          <ac:picMkLst>
            <pc:docMk/>
            <pc:sldMk cId="3056975074" sldId="301"/>
            <ac:picMk id="7" creationId="{4EC5D49B-078F-5147-50E8-6E69069070ED}"/>
          </ac:picMkLst>
        </pc:picChg>
        <pc:picChg chg="del">
          <ac:chgData name="Natale Consalvi" userId="bc3406a8489b747e" providerId="LiveId" clId="{F0D8ADDD-D599-439B-8968-4C77BAC0608C}" dt="2022-07-10T20:58:22.529" v="354" actId="478"/>
          <ac:picMkLst>
            <pc:docMk/>
            <pc:sldMk cId="3056975074" sldId="301"/>
            <ac:picMk id="12" creationId="{3842E6F4-37F6-B1DA-BD17-2381F3A064BF}"/>
          </ac:picMkLst>
        </pc:picChg>
        <pc:picChg chg="del">
          <ac:chgData name="Natale Consalvi" userId="bc3406a8489b747e" providerId="LiveId" clId="{F0D8ADDD-D599-439B-8968-4C77BAC0608C}" dt="2022-07-10T20:58:20.900" v="353" actId="478"/>
          <ac:picMkLst>
            <pc:docMk/>
            <pc:sldMk cId="3056975074" sldId="301"/>
            <ac:picMk id="14" creationId="{910C0F9B-9366-9F8F-4CF4-488E7E98AB14}"/>
          </ac:picMkLst>
        </pc:picChg>
      </pc:sldChg>
      <pc:sldChg chg="modSp mod">
        <pc:chgData name="Natale Consalvi" userId="bc3406a8489b747e" providerId="LiveId" clId="{F0D8ADDD-D599-439B-8968-4C77BAC0608C}" dt="2022-07-10T21:20:05.080" v="1436" actId="6549"/>
        <pc:sldMkLst>
          <pc:docMk/>
          <pc:sldMk cId="1941715157" sldId="303"/>
        </pc:sldMkLst>
        <pc:spChg chg="mod">
          <ac:chgData name="Natale Consalvi" userId="bc3406a8489b747e" providerId="LiveId" clId="{F0D8ADDD-D599-439B-8968-4C77BAC0608C}" dt="2022-07-10T21:20:05.080" v="1436" actId="6549"/>
          <ac:spMkLst>
            <pc:docMk/>
            <pc:sldMk cId="1941715157" sldId="303"/>
            <ac:spMk id="17" creationId="{6FCFFEE0-26D2-D21A-F76A-FCAA5B149DF8}"/>
          </ac:spMkLst>
        </pc:spChg>
      </pc:sldChg>
      <pc:sldChg chg="addSp delSp modSp add mod">
        <pc:chgData name="Natale Consalvi" userId="bc3406a8489b747e" providerId="LiveId" clId="{F0D8ADDD-D599-439B-8968-4C77BAC0608C}" dt="2022-07-10T21:04:02.859" v="562" actId="20577"/>
        <pc:sldMkLst>
          <pc:docMk/>
          <pc:sldMk cId="2320088927" sldId="304"/>
        </pc:sldMkLst>
        <pc:spChg chg="add del mod">
          <ac:chgData name="Natale Consalvi" userId="bc3406a8489b747e" providerId="LiveId" clId="{F0D8ADDD-D599-439B-8968-4C77BAC0608C}" dt="2022-07-10T21:00:56.679" v="439"/>
          <ac:spMkLst>
            <pc:docMk/>
            <pc:sldMk cId="2320088927" sldId="304"/>
            <ac:spMk id="3" creationId="{0DE3DDF2-7955-8309-91A1-E609656B2F57}"/>
          </ac:spMkLst>
        </pc:spChg>
        <pc:spChg chg="mod">
          <ac:chgData name="Natale Consalvi" userId="bc3406a8489b747e" providerId="LiveId" clId="{F0D8ADDD-D599-439B-8968-4C77BAC0608C}" dt="2022-07-10T21:00:26.296" v="435" actId="20577"/>
          <ac:spMkLst>
            <pc:docMk/>
            <pc:sldMk cId="2320088927" sldId="304"/>
            <ac:spMk id="4" creationId="{7BD208DE-E37C-83B8-3389-02CE0239CAFF}"/>
          </ac:spMkLst>
        </pc:spChg>
        <pc:spChg chg="mod">
          <ac:chgData name="Natale Consalvi" userId="bc3406a8489b747e" providerId="LiveId" clId="{F0D8ADDD-D599-439B-8968-4C77BAC0608C}" dt="2022-07-10T21:04:02.859" v="562" actId="20577"/>
          <ac:spMkLst>
            <pc:docMk/>
            <pc:sldMk cId="2320088927" sldId="304"/>
            <ac:spMk id="17" creationId="{6FCFFEE0-26D2-D21A-F76A-FCAA5B149DF8}"/>
          </ac:spMkLst>
        </pc:spChg>
        <pc:picChg chg="add mod modCrop">
          <ac:chgData name="Natale Consalvi" userId="bc3406a8489b747e" providerId="LiveId" clId="{F0D8ADDD-D599-439B-8968-4C77BAC0608C}" dt="2022-07-10T21:02:11.993" v="449" actId="1076"/>
          <ac:picMkLst>
            <pc:docMk/>
            <pc:sldMk cId="2320088927" sldId="304"/>
            <ac:picMk id="6" creationId="{5C887772-C023-9EEA-3147-9A16A2C598F0}"/>
          </ac:picMkLst>
        </pc:picChg>
        <pc:picChg chg="del">
          <ac:chgData name="Natale Consalvi" userId="bc3406a8489b747e" providerId="LiveId" clId="{F0D8ADDD-D599-439B-8968-4C77BAC0608C}" dt="2022-07-10T21:00:32.458" v="438" actId="478"/>
          <ac:picMkLst>
            <pc:docMk/>
            <pc:sldMk cId="2320088927" sldId="304"/>
            <ac:picMk id="7" creationId="{4EC5D49B-078F-5147-50E8-6E69069070ED}"/>
          </ac:picMkLst>
        </pc:picChg>
        <pc:picChg chg="del">
          <ac:chgData name="Natale Consalvi" userId="bc3406a8489b747e" providerId="LiveId" clId="{F0D8ADDD-D599-439B-8968-4C77BAC0608C}" dt="2022-07-10T21:00:29.755" v="437" actId="478"/>
          <ac:picMkLst>
            <pc:docMk/>
            <pc:sldMk cId="2320088927" sldId="304"/>
            <ac:picMk id="12" creationId="{3842E6F4-37F6-B1DA-BD17-2381F3A064BF}"/>
          </ac:picMkLst>
        </pc:picChg>
        <pc:picChg chg="del">
          <ac:chgData name="Natale Consalvi" userId="bc3406a8489b747e" providerId="LiveId" clId="{F0D8ADDD-D599-439B-8968-4C77BAC0608C}" dt="2022-07-10T21:00:28.146" v="436" actId="478"/>
          <ac:picMkLst>
            <pc:docMk/>
            <pc:sldMk cId="2320088927" sldId="304"/>
            <ac:picMk id="14" creationId="{910C0F9B-9366-9F8F-4CF4-488E7E98AB14}"/>
          </ac:picMkLst>
        </pc:picChg>
      </pc:sldChg>
      <pc:sldChg chg="modSp mod">
        <pc:chgData name="Natale Consalvi" userId="bc3406a8489b747e" providerId="LiveId" clId="{F0D8ADDD-D599-439B-8968-4C77BAC0608C}" dt="2022-07-10T21:05:35.312" v="566" actId="732"/>
        <pc:sldMkLst>
          <pc:docMk/>
          <pc:sldMk cId="2320088927" sldId="305"/>
        </pc:sldMkLst>
        <pc:picChg chg="mod modCrop">
          <ac:chgData name="Natale Consalvi" userId="bc3406a8489b747e" providerId="LiveId" clId="{F0D8ADDD-D599-439B-8968-4C77BAC0608C}" dt="2022-07-10T21:05:35.312" v="566" actId="732"/>
          <ac:picMkLst>
            <pc:docMk/>
            <pc:sldMk cId="2320088927" sldId="305"/>
            <ac:picMk id="6" creationId="{5C887772-C023-9EEA-3147-9A16A2C598F0}"/>
          </ac:picMkLst>
        </pc:picChg>
      </pc:sldChg>
      <pc:sldChg chg="addSp delSp modSp mod">
        <pc:chgData name="Natale Consalvi" userId="bc3406a8489b747e" providerId="LiveId" clId="{F0D8ADDD-D599-439B-8968-4C77BAC0608C}" dt="2022-07-10T21:10:36.016" v="667" actId="1076"/>
        <pc:sldMkLst>
          <pc:docMk/>
          <pc:sldMk cId="1958360141" sldId="306"/>
        </pc:sldMkLst>
        <pc:spChg chg="mod">
          <ac:chgData name="Natale Consalvi" userId="bc3406a8489b747e" providerId="LiveId" clId="{F0D8ADDD-D599-439B-8968-4C77BAC0608C}" dt="2022-07-10T21:06:49.465" v="574" actId="20577"/>
          <ac:spMkLst>
            <pc:docMk/>
            <pc:sldMk cId="1958360141" sldId="306"/>
            <ac:spMk id="4" creationId="{7BD208DE-E37C-83B8-3389-02CE0239CAFF}"/>
          </ac:spMkLst>
        </pc:spChg>
        <pc:spChg chg="add del mod">
          <ac:chgData name="Natale Consalvi" userId="bc3406a8489b747e" providerId="LiveId" clId="{F0D8ADDD-D599-439B-8968-4C77BAC0608C}" dt="2022-07-10T21:07:36.601" v="586" actId="478"/>
          <ac:spMkLst>
            <pc:docMk/>
            <pc:sldMk cId="1958360141" sldId="306"/>
            <ac:spMk id="6" creationId="{D99F656A-27A9-3825-E732-40605B05C7A9}"/>
          </ac:spMkLst>
        </pc:spChg>
        <pc:spChg chg="add del mod">
          <ac:chgData name="Natale Consalvi" userId="bc3406a8489b747e" providerId="LiveId" clId="{F0D8ADDD-D599-439B-8968-4C77BAC0608C}" dt="2022-07-10T21:10:00.809" v="661" actId="478"/>
          <ac:spMkLst>
            <pc:docMk/>
            <pc:sldMk cId="1958360141" sldId="306"/>
            <ac:spMk id="13" creationId="{D38A2DA6-9BA6-C42B-2FC5-6C8B26FF1FA5}"/>
          </ac:spMkLst>
        </pc:spChg>
        <pc:spChg chg="mod">
          <ac:chgData name="Natale Consalvi" userId="bc3406a8489b747e" providerId="LiveId" clId="{F0D8ADDD-D599-439B-8968-4C77BAC0608C}" dt="2022-07-10T21:10:06.847" v="665" actId="20577"/>
          <ac:spMkLst>
            <pc:docMk/>
            <pc:sldMk cId="1958360141" sldId="306"/>
            <ac:spMk id="17" creationId="{6FCFFEE0-26D2-D21A-F76A-FCAA5B149DF8}"/>
          </ac:spMkLst>
        </pc:spChg>
        <pc:picChg chg="add mod">
          <ac:chgData name="Natale Consalvi" userId="bc3406a8489b747e" providerId="LiveId" clId="{F0D8ADDD-D599-439B-8968-4C77BAC0608C}" dt="2022-07-10T21:07:32.663" v="585" actId="1076"/>
          <ac:picMkLst>
            <pc:docMk/>
            <pc:sldMk cId="1958360141" sldId="306"/>
            <ac:picMk id="3" creationId="{0D6EF065-28EC-6D4A-558B-702AFC7CE11C}"/>
          </ac:picMkLst>
        </pc:picChg>
        <pc:picChg chg="del">
          <ac:chgData name="Natale Consalvi" userId="bc3406a8489b747e" providerId="LiveId" clId="{F0D8ADDD-D599-439B-8968-4C77BAC0608C}" dt="2022-07-10T21:07:29.297" v="584" actId="478"/>
          <ac:picMkLst>
            <pc:docMk/>
            <pc:sldMk cId="1958360141" sldId="306"/>
            <ac:picMk id="7" creationId="{4EC5D49B-078F-5147-50E8-6E69069070ED}"/>
          </ac:picMkLst>
        </pc:picChg>
        <pc:picChg chg="add mod modCrop">
          <ac:chgData name="Natale Consalvi" userId="bc3406a8489b747e" providerId="LiveId" clId="{F0D8ADDD-D599-439B-8968-4C77BAC0608C}" dt="2022-07-10T21:08:55.508" v="637" actId="1076"/>
          <ac:picMkLst>
            <pc:docMk/>
            <pc:sldMk cId="1958360141" sldId="306"/>
            <ac:picMk id="9" creationId="{33DBE35E-27B8-D125-C10A-A3513F1D868A}"/>
          </ac:picMkLst>
        </pc:picChg>
        <pc:picChg chg="add mod">
          <ac:chgData name="Natale Consalvi" userId="bc3406a8489b747e" providerId="LiveId" clId="{F0D8ADDD-D599-439B-8968-4C77BAC0608C}" dt="2022-07-10T21:10:36.016" v="667" actId="1076"/>
          <ac:picMkLst>
            <pc:docMk/>
            <pc:sldMk cId="1958360141" sldId="306"/>
            <ac:picMk id="11" creationId="{52CBEB7B-91F2-F721-834F-737F98025A13}"/>
          </ac:picMkLst>
        </pc:picChg>
        <pc:picChg chg="del">
          <ac:chgData name="Natale Consalvi" userId="bc3406a8489b747e" providerId="LiveId" clId="{F0D8ADDD-D599-439B-8968-4C77BAC0608C}" dt="2022-07-10T21:07:00.869" v="576" actId="478"/>
          <ac:picMkLst>
            <pc:docMk/>
            <pc:sldMk cId="1958360141" sldId="306"/>
            <ac:picMk id="12" creationId="{3842E6F4-37F6-B1DA-BD17-2381F3A064BF}"/>
          </ac:picMkLst>
        </pc:picChg>
        <pc:picChg chg="del">
          <ac:chgData name="Natale Consalvi" userId="bc3406a8489b747e" providerId="LiveId" clId="{F0D8ADDD-D599-439B-8968-4C77BAC0608C}" dt="2022-07-10T21:06:59.387" v="575" actId="478"/>
          <ac:picMkLst>
            <pc:docMk/>
            <pc:sldMk cId="1958360141" sldId="306"/>
            <ac:picMk id="14" creationId="{910C0F9B-9366-9F8F-4CF4-488E7E98AB14}"/>
          </ac:picMkLst>
        </pc:picChg>
      </pc:sldChg>
      <pc:sldChg chg="del">
        <pc:chgData name="Natale Consalvi" userId="bc3406a8489b747e" providerId="LiveId" clId="{F0D8ADDD-D599-439B-8968-4C77BAC0608C}" dt="2022-07-10T21:19:48.266" v="1409" actId="47"/>
        <pc:sldMkLst>
          <pc:docMk/>
          <pc:sldMk cId="2320088927" sldId="306"/>
        </pc:sldMkLst>
      </pc:sldChg>
      <pc:sldChg chg="addSp delSp modSp add mod">
        <pc:chgData name="Natale Consalvi" userId="bc3406a8489b747e" providerId="LiveId" clId="{F0D8ADDD-D599-439B-8968-4C77BAC0608C}" dt="2022-07-10T21:15:22.136" v="986" actId="1076"/>
        <pc:sldMkLst>
          <pc:docMk/>
          <pc:sldMk cId="3926547350" sldId="310"/>
        </pc:sldMkLst>
        <pc:spChg chg="mod">
          <ac:chgData name="Natale Consalvi" userId="bc3406a8489b747e" providerId="LiveId" clId="{F0D8ADDD-D599-439B-8968-4C77BAC0608C}" dt="2022-07-10T21:12:32.891" v="701" actId="20577"/>
          <ac:spMkLst>
            <pc:docMk/>
            <pc:sldMk cId="3926547350" sldId="310"/>
            <ac:spMk id="4" creationId="{7BD208DE-E37C-83B8-3389-02CE0239CAFF}"/>
          </ac:spMkLst>
        </pc:spChg>
        <pc:spChg chg="mod">
          <ac:chgData name="Natale Consalvi" userId="bc3406a8489b747e" providerId="LiveId" clId="{F0D8ADDD-D599-439B-8968-4C77BAC0608C}" dt="2022-07-10T21:14:46.684" v="984" actId="20577"/>
          <ac:spMkLst>
            <pc:docMk/>
            <pc:sldMk cId="3926547350" sldId="310"/>
            <ac:spMk id="17" creationId="{6FCFFEE0-26D2-D21A-F76A-FCAA5B149DF8}"/>
          </ac:spMkLst>
        </pc:spChg>
        <pc:picChg chg="del">
          <ac:chgData name="Natale Consalvi" userId="bc3406a8489b747e" providerId="LiveId" clId="{F0D8ADDD-D599-439B-8968-4C77BAC0608C}" dt="2022-07-10T21:12:52.539" v="703" actId="478"/>
          <ac:picMkLst>
            <pc:docMk/>
            <pc:sldMk cId="3926547350" sldId="310"/>
            <ac:picMk id="3" creationId="{0D6EF065-28EC-6D4A-558B-702AFC7CE11C}"/>
          </ac:picMkLst>
        </pc:picChg>
        <pc:picChg chg="add mod">
          <ac:chgData name="Natale Consalvi" userId="bc3406a8489b747e" providerId="LiveId" clId="{F0D8ADDD-D599-439B-8968-4C77BAC0608C}" dt="2022-07-10T21:15:22.136" v="986" actId="1076"/>
          <ac:picMkLst>
            <pc:docMk/>
            <pc:sldMk cId="3926547350" sldId="310"/>
            <ac:picMk id="5" creationId="{F02BFC57-7D4B-E5A9-C387-31A327CDA181}"/>
          </ac:picMkLst>
        </pc:picChg>
        <pc:picChg chg="del">
          <ac:chgData name="Natale Consalvi" userId="bc3406a8489b747e" providerId="LiveId" clId="{F0D8ADDD-D599-439B-8968-4C77BAC0608C}" dt="2022-07-10T21:13:52.019" v="866" actId="478"/>
          <ac:picMkLst>
            <pc:docMk/>
            <pc:sldMk cId="3926547350" sldId="310"/>
            <ac:picMk id="9" creationId="{33DBE35E-27B8-D125-C10A-A3513F1D868A}"/>
          </ac:picMkLst>
        </pc:picChg>
        <pc:picChg chg="del">
          <ac:chgData name="Natale Consalvi" userId="bc3406a8489b747e" providerId="LiveId" clId="{F0D8ADDD-D599-439B-8968-4C77BAC0608C}" dt="2022-07-10T21:14:35.715" v="941" actId="478"/>
          <ac:picMkLst>
            <pc:docMk/>
            <pc:sldMk cId="3926547350" sldId="310"/>
            <ac:picMk id="11" creationId="{52CBEB7B-91F2-F721-834F-737F98025A13}"/>
          </ac:picMkLst>
        </pc:picChg>
      </pc:sldChg>
      <pc:sldChg chg="addSp delSp modSp add mod">
        <pc:chgData name="Natale Consalvi" userId="bc3406a8489b747e" providerId="LiveId" clId="{F0D8ADDD-D599-439B-8968-4C77BAC0608C}" dt="2022-07-10T21:19:29.264" v="1408" actId="1076"/>
        <pc:sldMkLst>
          <pc:docMk/>
          <pc:sldMk cId="820312794" sldId="311"/>
        </pc:sldMkLst>
        <pc:spChg chg="mod">
          <ac:chgData name="Natale Consalvi" userId="bc3406a8489b747e" providerId="LiveId" clId="{F0D8ADDD-D599-439B-8968-4C77BAC0608C}" dt="2022-07-10T21:16:11.335" v="1008" actId="20577"/>
          <ac:spMkLst>
            <pc:docMk/>
            <pc:sldMk cId="820312794" sldId="311"/>
            <ac:spMk id="4" creationId="{7BD208DE-E37C-83B8-3389-02CE0239CAFF}"/>
          </ac:spMkLst>
        </pc:spChg>
        <pc:spChg chg="mod">
          <ac:chgData name="Natale Consalvi" userId="bc3406a8489b747e" providerId="LiveId" clId="{F0D8ADDD-D599-439B-8968-4C77BAC0608C}" dt="2022-07-10T21:19:29.264" v="1408" actId="1076"/>
          <ac:spMkLst>
            <pc:docMk/>
            <pc:sldMk cId="820312794" sldId="311"/>
            <ac:spMk id="17" creationId="{6FCFFEE0-26D2-D21A-F76A-FCAA5B149DF8}"/>
          </ac:spMkLst>
        </pc:spChg>
        <pc:picChg chg="add mod">
          <ac:chgData name="Natale Consalvi" userId="bc3406a8489b747e" providerId="LiveId" clId="{F0D8ADDD-D599-439B-8968-4C77BAC0608C}" dt="2022-07-10T21:18:38.715" v="1298" actId="1076"/>
          <ac:picMkLst>
            <pc:docMk/>
            <pc:sldMk cId="820312794" sldId="311"/>
            <ac:picMk id="3" creationId="{8B7A882E-50A6-845D-9325-1E1CB0E0785E}"/>
          </ac:picMkLst>
        </pc:picChg>
        <pc:picChg chg="del">
          <ac:chgData name="Natale Consalvi" userId="bc3406a8489b747e" providerId="LiveId" clId="{F0D8ADDD-D599-439B-8968-4C77BAC0608C}" dt="2022-07-10T21:16:24.318" v="1011" actId="478"/>
          <ac:picMkLst>
            <pc:docMk/>
            <pc:sldMk cId="820312794" sldId="311"/>
            <ac:picMk id="5" creationId="{F02BFC57-7D4B-E5A9-C387-31A327CDA181}"/>
          </ac:picMkLst>
        </pc:picChg>
      </pc:sldChg>
      <pc:sldChg chg="new">
        <pc:chgData name="Natale Consalvi" userId="bc3406a8489b747e" providerId="LiveId" clId="{F0D8ADDD-D599-439B-8968-4C77BAC0608C}" dt="2022-07-10T21:20:22.267" v="1437" actId="680"/>
        <pc:sldMkLst>
          <pc:docMk/>
          <pc:sldMk cId="689642015" sldId="312"/>
        </pc:sldMkLst>
      </pc:sldChg>
      <pc:sldChg chg="addSp delSp modSp add mod">
        <pc:chgData name="Natale Consalvi" userId="bc3406a8489b747e" providerId="LiveId" clId="{F0D8ADDD-D599-439B-8968-4C77BAC0608C}" dt="2022-07-10T21:25:53.277" v="1653" actId="20577"/>
        <pc:sldMkLst>
          <pc:docMk/>
          <pc:sldMk cId="1647647244" sldId="313"/>
        </pc:sldMkLst>
        <pc:spChg chg="mod">
          <ac:chgData name="Natale Consalvi" userId="bc3406a8489b747e" providerId="LiveId" clId="{F0D8ADDD-D599-439B-8968-4C77BAC0608C}" dt="2022-07-10T21:20:33.834" v="1449" actId="20577"/>
          <ac:spMkLst>
            <pc:docMk/>
            <pc:sldMk cId="1647647244" sldId="313"/>
            <ac:spMk id="4" creationId="{7BD208DE-E37C-83B8-3389-02CE0239CAFF}"/>
          </ac:spMkLst>
        </pc:spChg>
        <pc:spChg chg="add mod">
          <ac:chgData name="Natale Consalvi" userId="bc3406a8489b747e" providerId="LiveId" clId="{F0D8ADDD-D599-439B-8968-4C77BAC0608C}" dt="2022-07-10T21:25:53.277" v="1653" actId="20577"/>
          <ac:spMkLst>
            <pc:docMk/>
            <pc:sldMk cId="1647647244" sldId="313"/>
            <ac:spMk id="7" creationId="{CABFE7CB-8630-6A63-F78F-3C35463EA9A7}"/>
          </ac:spMkLst>
        </pc:spChg>
        <pc:spChg chg="del mod">
          <ac:chgData name="Natale Consalvi" userId="bc3406a8489b747e" providerId="LiveId" clId="{F0D8ADDD-D599-439B-8968-4C77BAC0608C}" dt="2022-07-10T21:24:00.522" v="1462"/>
          <ac:spMkLst>
            <pc:docMk/>
            <pc:sldMk cId="1647647244" sldId="313"/>
            <ac:spMk id="17" creationId="{6FCFFEE0-26D2-D21A-F76A-FCAA5B149DF8}"/>
          </ac:spMkLst>
        </pc:spChg>
        <pc:picChg chg="del">
          <ac:chgData name="Natale Consalvi" userId="bc3406a8489b747e" providerId="LiveId" clId="{F0D8ADDD-D599-439B-8968-4C77BAC0608C}" dt="2022-07-10T21:24:00.521" v="1460" actId="478"/>
          <ac:picMkLst>
            <pc:docMk/>
            <pc:sldMk cId="1647647244" sldId="313"/>
            <ac:picMk id="3" creationId="{8B7A882E-50A6-845D-9325-1E1CB0E0785E}"/>
          </ac:picMkLst>
        </pc:picChg>
        <pc:picChg chg="add mod">
          <ac:chgData name="Natale Consalvi" userId="bc3406a8489b747e" providerId="LiveId" clId="{F0D8ADDD-D599-439B-8968-4C77BAC0608C}" dt="2022-07-10T21:24:21.465" v="1471" actId="1076"/>
          <ac:picMkLst>
            <pc:docMk/>
            <pc:sldMk cId="1647647244" sldId="313"/>
            <ac:picMk id="5" creationId="{2D4FB701-CD10-F179-F147-2E631D74BF7E}"/>
          </ac:picMkLst>
        </pc:picChg>
      </pc:sldChg>
      <pc:sldChg chg="addSp delSp modSp add mod">
        <pc:chgData name="Natale Consalvi" userId="bc3406a8489b747e" providerId="LiveId" clId="{F0D8ADDD-D599-439B-8968-4C77BAC0608C}" dt="2022-07-10T21:30:32.904" v="2104" actId="20577"/>
        <pc:sldMkLst>
          <pc:docMk/>
          <pc:sldMk cId="1936045140" sldId="314"/>
        </pc:sldMkLst>
        <pc:spChg chg="mod">
          <ac:chgData name="Natale Consalvi" userId="bc3406a8489b747e" providerId="LiveId" clId="{F0D8ADDD-D599-439B-8968-4C77BAC0608C}" dt="2022-07-10T21:26:39.949" v="1700" actId="20577"/>
          <ac:spMkLst>
            <pc:docMk/>
            <pc:sldMk cId="1936045140" sldId="314"/>
            <ac:spMk id="4" creationId="{7BD208DE-E37C-83B8-3389-02CE0239CAFF}"/>
          </ac:spMkLst>
        </pc:spChg>
        <pc:spChg chg="mod">
          <ac:chgData name="Natale Consalvi" userId="bc3406a8489b747e" providerId="LiveId" clId="{F0D8ADDD-D599-439B-8968-4C77BAC0608C}" dt="2022-07-10T21:30:32.904" v="2104" actId="20577"/>
          <ac:spMkLst>
            <pc:docMk/>
            <pc:sldMk cId="1936045140" sldId="314"/>
            <ac:spMk id="7" creationId="{CABFE7CB-8630-6A63-F78F-3C35463EA9A7}"/>
          </ac:spMkLst>
        </pc:spChg>
        <pc:picChg chg="add mod">
          <ac:chgData name="Natale Consalvi" userId="bc3406a8489b747e" providerId="LiveId" clId="{F0D8ADDD-D599-439B-8968-4C77BAC0608C}" dt="2022-07-10T21:30:08.793" v="2046" actId="1076"/>
          <ac:picMkLst>
            <pc:docMk/>
            <pc:sldMk cId="1936045140" sldId="314"/>
            <ac:picMk id="3" creationId="{71340B39-690F-D390-C196-27D76E99A90B}"/>
          </ac:picMkLst>
        </pc:picChg>
        <pc:picChg chg="del">
          <ac:chgData name="Natale Consalvi" userId="bc3406a8489b747e" providerId="LiveId" clId="{F0D8ADDD-D599-439B-8968-4C77BAC0608C}" dt="2022-07-10T21:28:58.809" v="2036" actId="478"/>
          <ac:picMkLst>
            <pc:docMk/>
            <pc:sldMk cId="1936045140" sldId="314"/>
            <ac:picMk id="5" creationId="{2D4FB701-CD10-F179-F147-2E631D74BF7E}"/>
          </ac:picMkLst>
        </pc:picChg>
        <pc:picChg chg="add mod">
          <ac:chgData name="Natale Consalvi" userId="bc3406a8489b747e" providerId="LiveId" clId="{F0D8ADDD-D599-439B-8968-4C77BAC0608C}" dt="2022-07-10T21:30:08.793" v="2046" actId="1076"/>
          <ac:picMkLst>
            <pc:docMk/>
            <pc:sldMk cId="1936045140" sldId="314"/>
            <ac:picMk id="8" creationId="{462067B3-991D-3573-8AF8-DC33DFAA2947}"/>
          </ac:picMkLst>
        </pc:picChg>
      </pc:sldChg>
      <pc:sldChg chg="addSp delSp modSp add mod">
        <pc:chgData name="Natale Consalvi" userId="bc3406a8489b747e" providerId="LiveId" clId="{F0D8ADDD-D599-439B-8968-4C77BAC0608C}" dt="2022-07-10T21:47:32.634" v="2865" actId="1076"/>
        <pc:sldMkLst>
          <pc:docMk/>
          <pc:sldMk cId="66646576" sldId="317"/>
        </pc:sldMkLst>
        <pc:spChg chg="mod">
          <ac:chgData name="Natale Consalvi" userId="bc3406a8489b747e" providerId="LiveId" clId="{F0D8ADDD-D599-439B-8968-4C77BAC0608C}" dt="2022-07-10T21:40:15.668" v="2473" actId="20577"/>
          <ac:spMkLst>
            <pc:docMk/>
            <pc:sldMk cId="66646576" sldId="317"/>
            <ac:spMk id="4" creationId="{7BD208DE-E37C-83B8-3389-02CE0239CAFF}"/>
          </ac:spMkLst>
        </pc:spChg>
        <pc:spChg chg="del">
          <ac:chgData name="Natale Consalvi" userId="bc3406a8489b747e" providerId="LiveId" clId="{F0D8ADDD-D599-439B-8968-4C77BAC0608C}" dt="2022-07-10T21:31:22.775" v="2107" actId="478"/>
          <ac:spMkLst>
            <pc:docMk/>
            <pc:sldMk cId="66646576" sldId="317"/>
            <ac:spMk id="7" creationId="{CABFE7CB-8630-6A63-F78F-3C35463EA9A7}"/>
          </ac:spMkLst>
        </pc:spChg>
        <pc:spChg chg="add mod">
          <ac:chgData name="Natale Consalvi" userId="bc3406a8489b747e" providerId="LiveId" clId="{F0D8ADDD-D599-439B-8968-4C77BAC0608C}" dt="2022-07-10T21:47:30.618" v="2864" actId="1076"/>
          <ac:spMkLst>
            <pc:docMk/>
            <pc:sldMk cId="66646576" sldId="317"/>
            <ac:spMk id="10" creationId="{A2EF11E8-0909-375A-8EBE-5062C4A8836E}"/>
          </ac:spMkLst>
        </pc:spChg>
        <pc:spChg chg="add del mod">
          <ac:chgData name="Natale Consalvi" userId="bc3406a8489b747e" providerId="LiveId" clId="{F0D8ADDD-D599-439B-8968-4C77BAC0608C}" dt="2022-07-10T21:47:07.894" v="2860" actId="478"/>
          <ac:spMkLst>
            <pc:docMk/>
            <pc:sldMk cId="66646576" sldId="317"/>
            <ac:spMk id="11" creationId="{1D06C0C5-0306-F904-0A0A-C27C4A8B8F5A}"/>
          </ac:spMkLst>
        </pc:spChg>
        <pc:picChg chg="del">
          <ac:chgData name="Natale Consalvi" userId="bc3406a8489b747e" providerId="LiveId" clId="{F0D8ADDD-D599-439B-8968-4C77BAC0608C}" dt="2022-07-10T21:31:19.789" v="2106" actId="478"/>
          <ac:picMkLst>
            <pc:docMk/>
            <pc:sldMk cId="66646576" sldId="317"/>
            <ac:picMk id="3" creationId="{71340B39-690F-D390-C196-27D76E99A90B}"/>
          </ac:picMkLst>
        </pc:picChg>
        <pc:picChg chg="add del mod">
          <ac:chgData name="Natale Consalvi" userId="bc3406a8489b747e" providerId="LiveId" clId="{F0D8ADDD-D599-439B-8968-4C77BAC0608C}" dt="2022-07-10T21:40:22.059" v="2475" actId="478"/>
          <ac:picMkLst>
            <pc:docMk/>
            <pc:sldMk cId="66646576" sldId="317"/>
            <ac:picMk id="5" creationId="{9ED2C717-4CC7-F010-8CF8-CDC896B013EE}"/>
          </ac:picMkLst>
        </pc:picChg>
        <pc:picChg chg="del">
          <ac:chgData name="Natale Consalvi" userId="bc3406a8489b747e" providerId="LiveId" clId="{F0D8ADDD-D599-439B-8968-4C77BAC0608C}" dt="2022-07-10T21:31:24.666" v="2108" actId="478"/>
          <ac:picMkLst>
            <pc:docMk/>
            <pc:sldMk cId="66646576" sldId="317"/>
            <ac:picMk id="8" creationId="{462067B3-991D-3573-8AF8-DC33DFAA2947}"/>
          </ac:picMkLst>
        </pc:picChg>
        <pc:picChg chg="add del mod">
          <ac:chgData name="Natale Consalvi" userId="bc3406a8489b747e" providerId="LiveId" clId="{F0D8ADDD-D599-439B-8968-4C77BAC0608C}" dt="2022-07-10T21:40:45.327" v="2479" actId="478"/>
          <ac:picMkLst>
            <pc:docMk/>
            <pc:sldMk cId="66646576" sldId="317"/>
            <ac:picMk id="9" creationId="{04CA1335-42C0-7C05-58C1-C934C4D5EE24}"/>
          </ac:picMkLst>
        </pc:picChg>
        <pc:picChg chg="add mod">
          <ac:chgData name="Natale Consalvi" userId="bc3406a8489b747e" providerId="LiveId" clId="{F0D8ADDD-D599-439B-8968-4C77BAC0608C}" dt="2022-07-10T21:40:30.482" v="2477" actId="14100"/>
          <ac:picMkLst>
            <pc:docMk/>
            <pc:sldMk cId="66646576" sldId="317"/>
            <ac:picMk id="13" creationId="{70BAEFCC-4A47-EB6C-C4AF-16FDFB0F6D64}"/>
          </ac:picMkLst>
        </pc:picChg>
        <pc:picChg chg="add mod">
          <ac:chgData name="Natale Consalvi" userId="bc3406a8489b747e" providerId="LiveId" clId="{F0D8ADDD-D599-439B-8968-4C77BAC0608C}" dt="2022-07-10T21:40:59.137" v="2485" actId="1076"/>
          <ac:picMkLst>
            <pc:docMk/>
            <pc:sldMk cId="66646576" sldId="317"/>
            <ac:picMk id="15" creationId="{9D2C7583-20BB-2CF9-98DC-B37D2BE5FE2E}"/>
          </ac:picMkLst>
        </pc:picChg>
        <pc:picChg chg="add mod">
          <ac:chgData name="Natale Consalvi" userId="bc3406a8489b747e" providerId="LiveId" clId="{F0D8ADDD-D599-439B-8968-4C77BAC0608C}" dt="2022-07-10T21:47:32.634" v="2865" actId="1076"/>
          <ac:picMkLst>
            <pc:docMk/>
            <pc:sldMk cId="66646576" sldId="317"/>
            <ac:picMk id="17" creationId="{715E7CB4-C89C-E5D0-FD2B-853AF71C5864}"/>
          </ac:picMkLst>
        </pc:picChg>
      </pc:sldChg>
      <pc:sldChg chg="addSp delSp modSp mod">
        <pc:chgData name="Natale Consalvi" userId="bc3406a8489b747e" providerId="LiveId" clId="{F0D8ADDD-D599-439B-8968-4C77BAC0608C}" dt="2022-07-10T21:53:39.751" v="3245" actId="20577"/>
        <pc:sldMkLst>
          <pc:docMk/>
          <pc:sldMk cId="66646576" sldId="321"/>
        </pc:sldMkLst>
        <pc:spChg chg="mod">
          <ac:chgData name="Natale Consalvi" userId="bc3406a8489b747e" providerId="LiveId" clId="{F0D8ADDD-D599-439B-8968-4C77BAC0608C}" dt="2022-07-10T21:49:22.228" v="2924" actId="20577"/>
          <ac:spMkLst>
            <pc:docMk/>
            <pc:sldMk cId="66646576" sldId="321"/>
            <ac:spMk id="4" creationId="{7BD208DE-E37C-83B8-3389-02CE0239CAFF}"/>
          </ac:spMkLst>
        </pc:spChg>
        <pc:spChg chg="mod">
          <ac:chgData name="Natale Consalvi" userId="bc3406a8489b747e" providerId="LiveId" clId="{F0D8ADDD-D599-439B-8968-4C77BAC0608C}" dt="2022-07-10T21:53:39.751" v="3245" actId="20577"/>
          <ac:spMkLst>
            <pc:docMk/>
            <pc:sldMk cId="66646576" sldId="321"/>
            <ac:spMk id="10" creationId="{A2EF11E8-0909-375A-8EBE-5062C4A8836E}"/>
          </ac:spMkLst>
        </pc:spChg>
        <pc:spChg chg="add del">
          <ac:chgData name="Natale Consalvi" userId="bc3406a8489b747e" providerId="LiveId" clId="{F0D8ADDD-D599-439B-8968-4C77BAC0608C}" dt="2022-07-10T21:49:09.868" v="2912" actId="478"/>
          <ac:spMkLst>
            <pc:docMk/>
            <pc:sldMk cId="66646576" sldId="321"/>
            <ac:spMk id="11" creationId="{1D06C0C5-0306-F904-0A0A-C27C4A8B8F5A}"/>
          </ac:spMkLst>
        </pc:spChg>
        <pc:spChg chg="add mod">
          <ac:chgData name="Natale Consalvi" userId="bc3406a8489b747e" providerId="LiveId" clId="{F0D8ADDD-D599-439B-8968-4C77BAC0608C}" dt="2022-07-10T21:53:37.452" v="3244" actId="20577"/>
          <ac:spMkLst>
            <pc:docMk/>
            <pc:sldMk cId="66646576" sldId="321"/>
            <ac:spMk id="20" creationId="{E5E7BC0F-F488-6422-E865-B898D19013DB}"/>
          </ac:spMkLst>
        </pc:spChg>
        <pc:picChg chg="del">
          <ac:chgData name="Natale Consalvi" userId="bc3406a8489b747e" providerId="LiveId" clId="{F0D8ADDD-D599-439B-8968-4C77BAC0608C}" dt="2022-07-10T21:49:51.101" v="2926" actId="478"/>
          <ac:picMkLst>
            <pc:docMk/>
            <pc:sldMk cId="66646576" sldId="321"/>
            <ac:picMk id="15" creationId="{9D2C7583-20BB-2CF9-98DC-B37D2BE5FE2E}"/>
          </ac:picMkLst>
        </pc:picChg>
        <pc:picChg chg="add del mod">
          <ac:chgData name="Natale Consalvi" userId="bc3406a8489b747e" providerId="LiveId" clId="{F0D8ADDD-D599-439B-8968-4C77BAC0608C}" dt="2022-07-10T21:51:30.492" v="3174" actId="478"/>
          <ac:picMkLst>
            <pc:docMk/>
            <pc:sldMk cId="66646576" sldId="321"/>
            <ac:picMk id="17" creationId="{715E7CB4-C89C-E5D0-FD2B-853AF71C5864}"/>
          </ac:picMkLst>
        </pc:picChg>
        <pc:picChg chg="add mod">
          <ac:chgData name="Natale Consalvi" userId="bc3406a8489b747e" providerId="LiveId" clId="{F0D8ADDD-D599-439B-8968-4C77BAC0608C}" dt="2022-07-10T21:50:02.830" v="2931" actId="1076"/>
          <ac:picMkLst>
            <pc:docMk/>
            <pc:sldMk cId="66646576" sldId="321"/>
            <ac:picMk id="19" creationId="{44B65C55-A647-F4A7-BE29-029EE77105D5}"/>
          </ac:picMkLst>
        </pc:picChg>
      </pc:sldChg>
      <pc:sldChg chg="add del">
        <pc:chgData name="Natale Consalvi" userId="bc3406a8489b747e" providerId="LiveId" clId="{F0D8ADDD-D599-439B-8968-4C77BAC0608C}" dt="2022-07-10T21:49:11.245" v="2918" actId="2890"/>
        <pc:sldMkLst>
          <pc:docMk/>
          <pc:sldMk cId="3831437255" sldId="322"/>
        </pc:sldMkLst>
      </pc:sldChg>
    </pc:docChg>
  </pc:docChgLst>
  <pc:docChgLst>
    <pc:chgData name="Utente guest" providerId="Windows Live" clId="Web-{2C26D414-3785-4D86-8AE9-9F4F98B03B6E}"/>
    <pc:docChg chg="addSld delSld modSld">
      <pc:chgData name="Utente guest" userId="" providerId="Windows Live" clId="Web-{2C26D414-3785-4D86-8AE9-9F4F98B03B6E}" dt="2022-07-10T14:17:30.904" v="475" actId="20577"/>
      <pc:docMkLst>
        <pc:docMk/>
      </pc:docMkLst>
      <pc:sldChg chg="addSp delSp modSp">
        <pc:chgData name="Utente guest" userId="" providerId="Windows Live" clId="Web-{2C26D414-3785-4D86-8AE9-9F4F98B03B6E}" dt="2022-07-10T10:53:36.652" v="49" actId="14100"/>
        <pc:sldMkLst>
          <pc:docMk/>
          <pc:sldMk cId="3499600409" sldId="267"/>
        </pc:sldMkLst>
        <pc:spChg chg="del">
          <ac:chgData name="Utente guest" userId="" providerId="Windows Live" clId="Web-{2C26D414-3785-4D86-8AE9-9F4F98B03B6E}" dt="2022-07-10T10:52:59.041" v="45"/>
          <ac:spMkLst>
            <pc:docMk/>
            <pc:sldMk cId="3499600409" sldId="267"/>
            <ac:spMk id="3" creationId="{76BB1B7C-3843-6751-E92F-309D815360CC}"/>
          </ac:spMkLst>
        </pc:spChg>
        <pc:spChg chg="mod">
          <ac:chgData name="Utente guest" userId="" providerId="Windows Live" clId="Web-{2C26D414-3785-4D86-8AE9-9F4F98B03B6E}" dt="2022-07-10T10:52:50.932" v="44" actId="20577"/>
          <ac:spMkLst>
            <pc:docMk/>
            <pc:sldMk cId="3499600409" sldId="267"/>
            <ac:spMk id="5" creationId="{7DDD51C7-4733-584E-75CD-EC441BCE7779}"/>
          </ac:spMkLst>
        </pc:spChg>
        <pc:picChg chg="add mod ord modCrop">
          <ac:chgData name="Utente guest" userId="" providerId="Windows Live" clId="Web-{2C26D414-3785-4D86-8AE9-9F4F98B03B6E}" dt="2022-07-10T10:53:36.652" v="49" actId="14100"/>
          <ac:picMkLst>
            <pc:docMk/>
            <pc:sldMk cId="3499600409" sldId="267"/>
            <ac:picMk id="2" creationId="{86D2B3CE-BAAC-17AD-D3BE-030D0D9794DB}"/>
          </ac:picMkLst>
        </pc:picChg>
      </pc:sldChg>
      <pc:sldChg chg="addSp delSp modSp new">
        <pc:chgData name="Utente guest" userId="" providerId="Windows Live" clId="Web-{2C26D414-3785-4D86-8AE9-9F4F98B03B6E}" dt="2022-07-10T11:01:51.799" v="196" actId="20577"/>
        <pc:sldMkLst>
          <pc:docMk/>
          <pc:sldMk cId="2337517635" sldId="270"/>
        </pc:sldMkLst>
        <pc:spChg chg="mod">
          <ac:chgData name="Utente guest" userId="" providerId="Windows Live" clId="Web-{2C26D414-3785-4D86-8AE9-9F4F98B03B6E}" dt="2022-07-10T11:01:51.799" v="196" actId="20577"/>
          <ac:spMkLst>
            <pc:docMk/>
            <pc:sldMk cId="2337517635" sldId="270"/>
            <ac:spMk id="2" creationId="{1F380F23-0F7C-7487-1A03-9EF67BFF26FC}"/>
          </ac:spMkLst>
        </pc:spChg>
        <pc:spChg chg="del">
          <ac:chgData name="Utente guest" userId="" providerId="Windows Live" clId="Web-{2C26D414-3785-4D86-8AE9-9F4F98B03B6E}" dt="2022-07-10T10:55:05.800" v="73"/>
          <ac:spMkLst>
            <pc:docMk/>
            <pc:sldMk cId="2337517635" sldId="270"/>
            <ac:spMk id="3" creationId="{1CE3262E-A2A3-01A1-BD4B-4607D72A3ACD}"/>
          </ac:spMkLst>
        </pc:spChg>
        <pc:picChg chg="add del mod">
          <ac:chgData name="Utente guest" userId="" providerId="Windows Live" clId="Web-{2C26D414-3785-4D86-8AE9-9F4F98B03B6E}" dt="2022-07-10T10:55:11.565" v="76"/>
          <ac:picMkLst>
            <pc:docMk/>
            <pc:sldMk cId="2337517635" sldId="270"/>
            <ac:picMk id="4" creationId="{5CB9E764-51B5-565F-4FE6-2C4EF070C74F}"/>
          </ac:picMkLst>
        </pc:picChg>
        <pc:picChg chg="add del mod">
          <ac:chgData name="Utente guest" userId="" providerId="Windows Live" clId="Web-{2C26D414-3785-4D86-8AE9-9F4F98B03B6E}" dt="2022-07-10T10:55:26.144" v="80"/>
          <ac:picMkLst>
            <pc:docMk/>
            <pc:sldMk cId="2337517635" sldId="270"/>
            <ac:picMk id="5" creationId="{7D8631EB-C395-EFAF-E848-008CEF0B6232}"/>
          </ac:picMkLst>
        </pc:picChg>
        <pc:picChg chg="add mod">
          <ac:chgData name="Utente guest" userId="" providerId="Windows Live" clId="Web-{2C26D414-3785-4D86-8AE9-9F4F98B03B6E}" dt="2022-07-10T10:57:01.960" v="88" actId="1076"/>
          <ac:picMkLst>
            <pc:docMk/>
            <pc:sldMk cId="2337517635" sldId="270"/>
            <ac:picMk id="6" creationId="{225D9765-719E-A35B-2FF8-D712A442B2C0}"/>
          </ac:picMkLst>
        </pc:picChg>
        <pc:picChg chg="add mod">
          <ac:chgData name="Utente guest" userId="" providerId="Windows Live" clId="Web-{2C26D414-3785-4D86-8AE9-9F4F98B03B6E}" dt="2022-07-10T10:57:23.836" v="91" actId="14100"/>
          <ac:picMkLst>
            <pc:docMk/>
            <pc:sldMk cId="2337517635" sldId="270"/>
            <ac:picMk id="7" creationId="{C0904BED-FB95-5BC1-BD1C-08F5F79FC588}"/>
          </ac:picMkLst>
        </pc:picChg>
      </pc:sldChg>
      <pc:sldChg chg="addSp delSp modSp add replId">
        <pc:chgData name="Utente guest" userId="" providerId="Windows Live" clId="Web-{2C26D414-3785-4D86-8AE9-9F4F98B03B6E}" dt="2022-07-10T11:01:45.048" v="194" actId="20577"/>
        <pc:sldMkLst>
          <pc:docMk/>
          <pc:sldMk cId="1986164902" sldId="271"/>
        </pc:sldMkLst>
        <pc:spChg chg="mod">
          <ac:chgData name="Utente guest" userId="" providerId="Windows Live" clId="Web-{2C26D414-3785-4D86-8AE9-9F4F98B03B6E}" dt="2022-07-10T11:01:45.048" v="194" actId="20577"/>
          <ac:spMkLst>
            <pc:docMk/>
            <pc:sldMk cId="1986164902" sldId="271"/>
            <ac:spMk id="2" creationId="{1F380F23-0F7C-7487-1A03-9EF67BFF26FC}"/>
          </ac:spMkLst>
        </pc:spChg>
        <pc:picChg chg="add mod">
          <ac:chgData name="Utente guest" userId="" providerId="Windows Live" clId="Web-{2C26D414-3785-4D86-8AE9-9F4F98B03B6E}" dt="2022-07-10T10:58:43.901" v="99"/>
          <ac:picMkLst>
            <pc:docMk/>
            <pc:sldMk cId="1986164902" sldId="271"/>
            <ac:picMk id="3" creationId="{D9637B94-FD6A-C61C-0A22-5DBCDC0BB5BE}"/>
          </ac:picMkLst>
        </pc:picChg>
        <pc:picChg chg="del">
          <ac:chgData name="Utente guest" userId="" providerId="Windows Live" clId="Web-{2C26D414-3785-4D86-8AE9-9F4F98B03B6E}" dt="2022-07-10T10:57:30.039" v="92"/>
          <ac:picMkLst>
            <pc:docMk/>
            <pc:sldMk cId="1986164902" sldId="271"/>
            <ac:picMk id="6" creationId="{225D9765-719E-A35B-2FF8-D712A442B2C0}"/>
          </ac:picMkLst>
        </pc:picChg>
        <pc:picChg chg="del">
          <ac:chgData name="Utente guest" userId="" providerId="Windows Live" clId="Web-{2C26D414-3785-4D86-8AE9-9F4F98B03B6E}" dt="2022-07-10T10:57:31.555" v="93"/>
          <ac:picMkLst>
            <pc:docMk/>
            <pc:sldMk cId="1986164902" sldId="271"/>
            <ac:picMk id="7" creationId="{C0904BED-FB95-5BC1-BD1C-08F5F79FC588}"/>
          </ac:picMkLst>
        </pc:picChg>
      </pc:sldChg>
      <pc:sldChg chg="modSp add replId">
        <pc:chgData name="Utente guest" userId="" providerId="Windows Live" clId="Web-{2C26D414-3785-4D86-8AE9-9F4F98B03B6E}" dt="2022-07-10T11:08:10.314" v="233"/>
        <pc:sldMkLst>
          <pc:docMk/>
          <pc:sldMk cId="951502209" sldId="272"/>
        </pc:sldMkLst>
        <pc:spChg chg="mod">
          <ac:chgData name="Utente guest" userId="" providerId="Windows Live" clId="Web-{2C26D414-3785-4D86-8AE9-9F4F98B03B6E}" dt="2022-07-10T11:05:27.902" v="215" actId="20577"/>
          <ac:spMkLst>
            <pc:docMk/>
            <pc:sldMk cId="951502209" sldId="272"/>
            <ac:spMk id="2" creationId="{1F380F23-0F7C-7487-1A03-9EF67BFF26FC}"/>
          </ac:spMkLst>
        </pc:spChg>
        <pc:picChg chg="mod">
          <ac:chgData name="Utente guest" userId="" providerId="Windows Live" clId="Web-{2C26D414-3785-4D86-8AE9-9F4F98B03B6E}" dt="2022-07-10T11:08:10.314" v="233"/>
          <ac:picMkLst>
            <pc:docMk/>
            <pc:sldMk cId="951502209" sldId="272"/>
            <ac:picMk id="3" creationId="{D9637B94-FD6A-C61C-0A22-5DBCDC0BB5BE}"/>
          </ac:picMkLst>
        </pc:picChg>
      </pc:sldChg>
      <pc:sldChg chg="modSp add del replId">
        <pc:chgData name="Utente guest" userId="" providerId="Windows Live" clId="Web-{2C26D414-3785-4D86-8AE9-9F4F98B03B6E}" dt="2022-07-10T11:02:09.409" v="198"/>
        <pc:sldMkLst>
          <pc:docMk/>
          <pc:sldMk cId="3850227592" sldId="272"/>
        </pc:sldMkLst>
        <pc:spChg chg="mod">
          <ac:chgData name="Utente guest" userId="" providerId="Windows Live" clId="Web-{2C26D414-3785-4D86-8AE9-9F4F98B03B6E}" dt="2022-07-10T11:01:23.001" v="183" actId="20577"/>
          <ac:spMkLst>
            <pc:docMk/>
            <pc:sldMk cId="3850227592" sldId="272"/>
            <ac:spMk id="2" creationId="{1F380F23-0F7C-7487-1A03-9EF67BFF26FC}"/>
          </ac:spMkLst>
        </pc:spChg>
      </pc:sldChg>
      <pc:sldChg chg="addSp delSp modSp add replId">
        <pc:chgData name="Utente guest" userId="" providerId="Windows Live" clId="Web-{2C26D414-3785-4D86-8AE9-9F4F98B03B6E}" dt="2022-07-10T11:07:58.079" v="232" actId="1076"/>
        <pc:sldMkLst>
          <pc:docMk/>
          <pc:sldMk cId="4193367788" sldId="273"/>
        </pc:sldMkLst>
        <pc:spChg chg="mod">
          <ac:chgData name="Utente guest" userId="" providerId="Windows Live" clId="Web-{2C26D414-3785-4D86-8AE9-9F4F98B03B6E}" dt="2022-07-10T11:05:25.386" v="213" actId="20577"/>
          <ac:spMkLst>
            <pc:docMk/>
            <pc:sldMk cId="4193367788" sldId="273"/>
            <ac:spMk id="2" creationId="{1F380F23-0F7C-7487-1A03-9EF67BFF26FC}"/>
          </ac:spMkLst>
        </pc:spChg>
        <pc:picChg chg="add mod">
          <ac:chgData name="Utente guest" userId="" providerId="Windows Live" clId="Web-{2C26D414-3785-4D86-8AE9-9F4F98B03B6E}" dt="2022-07-10T11:07:53.860" v="231" actId="1076"/>
          <ac:picMkLst>
            <pc:docMk/>
            <pc:sldMk cId="4193367788" sldId="273"/>
            <ac:picMk id="3" creationId="{6F2E017C-4E5E-C08B-2B3B-F14550D5B3B9}"/>
          </ac:picMkLst>
        </pc:picChg>
        <pc:picChg chg="add mod">
          <ac:chgData name="Utente guest" userId="" providerId="Windows Live" clId="Web-{2C26D414-3785-4D86-8AE9-9F4F98B03B6E}" dt="2022-07-10T11:07:58.079" v="232" actId="1076"/>
          <ac:picMkLst>
            <pc:docMk/>
            <pc:sldMk cId="4193367788" sldId="273"/>
            <ac:picMk id="4" creationId="{C4DB248A-68FF-2158-A2F4-03E148AE068E}"/>
          </ac:picMkLst>
        </pc:picChg>
        <pc:picChg chg="del">
          <ac:chgData name="Utente guest" userId="" providerId="Windows Live" clId="Web-{2C26D414-3785-4D86-8AE9-9F4F98B03B6E}" dt="2022-07-10T11:06:59.359" v="217"/>
          <ac:picMkLst>
            <pc:docMk/>
            <pc:sldMk cId="4193367788" sldId="273"/>
            <ac:picMk id="6" creationId="{225D9765-719E-A35B-2FF8-D712A442B2C0}"/>
          </ac:picMkLst>
        </pc:picChg>
        <pc:picChg chg="del">
          <ac:chgData name="Utente guest" userId="" providerId="Windows Live" clId="Web-{2C26D414-3785-4D86-8AE9-9F4F98B03B6E}" dt="2022-07-10T11:06:59.359" v="216"/>
          <ac:picMkLst>
            <pc:docMk/>
            <pc:sldMk cId="4193367788" sldId="273"/>
            <ac:picMk id="7" creationId="{C0904BED-FB95-5BC1-BD1C-08F5F79FC588}"/>
          </ac:picMkLst>
        </pc:picChg>
      </pc:sldChg>
      <pc:sldChg chg="modSp add del replId">
        <pc:chgData name="Utente guest" userId="" providerId="Windows Live" clId="Web-{2C26D414-3785-4D86-8AE9-9F4F98B03B6E}" dt="2022-07-10T11:02:08.565" v="197"/>
        <pc:sldMkLst>
          <pc:docMk/>
          <pc:sldMk cId="4211730631" sldId="273"/>
        </pc:sldMkLst>
        <pc:spChg chg="mod">
          <ac:chgData name="Utente guest" userId="" providerId="Windows Live" clId="Web-{2C26D414-3785-4D86-8AE9-9F4F98B03B6E}" dt="2022-07-10T11:01:07.266" v="173" actId="20577"/>
          <ac:spMkLst>
            <pc:docMk/>
            <pc:sldMk cId="4211730631" sldId="273"/>
            <ac:spMk id="2" creationId="{1F380F23-0F7C-7487-1A03-9EF67BFF26FC}"/>
          </ac:spMkLst>
        </pc:spChg>
      </pc:sldChg>
      <pc:sldChg chg="addSp delSp modSp add replId">
        <pc:chgData name="Utente guest" userId="" providerId="Windows Live" clId="Web-{2C26D414-3785-4D86-8AE9-9F4F98B03B6E}" dt="2022-07-10T11:21:36.016" v="240" actId="1076"/>
        <pc:sldMkLst>
          <pc:docMk/>
          <pc:sldMk cId="319814414" sldId="274"/>
        </pc:sldMkLst>
        <pc:picChg chg="del">
          <ac:chgData name="Utente guest" userId="" providerId="Windows Live" clId="Web-{2C26D414-3785-4D86-8AE9-9F4F98B03B6E}" dt="2022-07-10T11:20:53.358" v="235"/>
          <ac:picMkLst>
            <pc:docMk/>
            <pc:sldMk cId="319814414" sldId="274"/>
            <ac:picMk id="3" creationId="{D9637B94-FD6A-C61C-0A22-5DBCDC0BB5BE}"/>
          </ac:picMkLst>
        </pc:picChg>
        <pc:picChg chg="add mod">
          <ac:chgData name="Utente guest" userId="" providerId="Windows Live" clId="Web-{2C26D414-3785-4D86-8AE9-9F4F98B03B6E}" dt="2022-07-10T11:21:36.016" v="240" actId="1076"/>
          <ac:picMkLst>
            <pc:docMk/>
            <pc:sldMk cId="319814414" sldId="274"/>
            <ac:picMk id="4" creationId="{36CFEDC6-7450-1DC9-3880-FD3A01F74053}"/>
          </ac:picMkLst>
        </pc:picChg>
      </pc:sldChg>
      <pc:sldChg chg="addSp delSp modSp add replId">
        <pc:chgData name="Utente guest" userId="" providerId="Windows Live" clId="Web-{2C26D414-3785-4D86-8AE9-9F4F98B03B6E}" dt="2022-07-10T11:27:54.611" v="274" actId="1076"/>
        <pc:sldMkLst>
          <pc:docMk/>
          <pc:sldMk cId="3058698156" sldId="275"/>
        </pc:sldMkLst>
        <pc:spChg chg="mod">
          <ac:chgData name="Utente guest" userId="" providerId="Windows Live" clId="Web-{2C26D414-3785-4D86-8AE9-9F4F98B03B6E}" dt="2022-07-10T11:26:51.547" v="258" actId="20577"/>
          <ac:spMkLst>
            <pc:docMk/>
            <pc:sldMk cId="3058698156" sldId="275"/>
            <ac:spMk id="2" creationId="{1F380F23-0F7C-7487-1A03-9EF67BFF26FC}"/>
          </ac:spMkLst>
        </pc:spChg>
        <pc:picChg chg="add mod">
          <ac:chgData name="Utente guest" userId="" providerId="Windows Live" clId="Web-{2C26D414-3785-4D86-8AE9-9F4F98B03B6E}" dt="2022-07-10T11:27:50.596" v="273" actId="1076"/>
          <ac:picMkLst>
            <pc:docMk/>
            <pc:sldMk cId="3058698156" sldId="275"/>
            <ac:picMk id="3" creationId="{7C720C38-BA6F-71C5-4510-05D60062FF48}"/>
          </ac:picMkLst>
        </pc:picChg>
        <pc:picChg chg="del">
          <ac:chgData name="Utente guest" userId="" providerId="Windows Live" clId="Web-{2C26D414-3785-4D86-8AE9-9F4F98B03B6E}" dt="2022-07-10T11:26:58.078" v="259"/>
          <ac:picMkLst>
            <pc:docMk/>
            <pc:sldMk cId="3058698156" sldId="275"/>
            <ac:picMk id="4" creationId="{36CFEDC6-7450-1DC9-3880-FD3A01F74053}"/>
          </ac:picMkLst>
        </pc:picChg>
        <pc:picChg chg="add mod">
          <ac:chgData name="Utente guest" userId="" providerId="Windows Live" clId="Web-{2C26D414-3785-4D86-8AE9-9F4F98B03B6E}" dt="2022-07-10T11:27:54.611" v="274" actId="1076"/>
          <ac:picMkLst>
            <pc:docMk/>
            <pc:sldMk cId="3058698156" sldId="275"/>
            <ac:picMk id="5" creationId="{10AA60EC-CA38-9C70-A0D1-4FF551114D0A}"/>
          </ac:picMkLst>
        </pc:picChg>
      </pc:sldChg>
      <pc:sldChg chg="addSp delSp modSp add replId">
        <pc:chgData name="Utente guest" userId="" providerId="Windows Live" clId="Web-{2C26D414-3785-4D86-8AE9-9F4F98B03B6E}" dt="2022-07-10T13:45:42.126" v="354" actId="1076"/>
        <pc:sldMkLst>
          <pc:docMk/>
          <pc:sldMk cId="1313231107" sldId="276"/>
        </pc:sldMkLst>
        <pc:spChg chg="mod">
          <ac:chgData name="Utente guest" userId="" providerId="Windows Live" clId="Web-{2C26D414-3785-4D86-8AE9-9F4F98B03B6E}" dt="2022-07-10T12:14:54.271" v="296" actId="20577"/>
          <ac:spMkLst>
            <pc:docMk/>
            <pc:sldMk cId="1313231107" sldId="276"/>
            <ac:spMk id="2" creationId="{1F380F23-0F7C-7487-1A03-9EF67BFF26FC}"/>
          </ac:spMkLst>
        </pc:spChg>
        <pc:spChg chg="add mod">
          <ac:chgData name="Utente guest" userId="" providerId="Windows Live" clId="Web-{2C26D414-3785-4D86-8AE9-9F4F98B03B6E}" dt="2022-07-10T13:45:42.126" v="354" actId="1076"/>
          <ac:spMkLst>
            <pc:docMk/>
            <pc:sldMk cId="1313231107" sldId="276"/>
            <ac:spMk id="4" creationId="{91286015-C06C-5240-AF45-6A9B04AE4EF2}"/>
          </ac:spMkLst>
        </pc:spChg>
        <pc:picChg chg="del">
          <ac:chgData name="Utente guest" userId="" providerId="Windows Live" clId="Web-{2C26D414-3785-4D86-8AE9-9F4F98B03B6E}" dt="2022-07-10T12:14:55.943" v="297"/>
          <ac:picMkLst>
            <pc:docMk/>
            <pc:sldMk cId="1313231107" sldId="276"/>
            <ac:picMk id="3" creationId="{7C720C38-BA6F-71C5-4510-05D60062FF48}"/>
          </ac:picMkLst>
        </pc:picChg>
        <pc:picChg chg="add mod">
          <ac:chgData name="Utente guest" userId="" providerId="Windows Live" clId="Web-{2C26D414-3785-4D86-8AE9-9F4F98B03B6E}" dt="2022-07-10T13:43:43.466" v="331" actId="1076"/>
          <ac:picMkLst>
            <pc:docMk/>
            <pc:sldMk cId="1313231107" sldId="276"/>
            <ac:picMk id="3" creationId="{CBF92DB2-7B81-AA4F-9084-57AD1A8437EB}"/>
          </ac:picMkLst>
        </pc:picChg>
        <pc:picChg chg="del">
          <ac:chgData name="Utente guest" userId="" providerId="Windows Live" clId="Web-{2C26D414-3785-4D86-8AE9-9F4F98B03B6E}" dt="2022-07-10T12:14:56.318" v="298"/>
          <ac:picMkLst>
            <pc:docMk/>
            <pc:sldMk cId="1313231107" sldId="276"/>
            <ac:picMk id="5" creationId="{10AA60EC-CA38-9C70-A0D1-4FF551114D0A}"/>
          </ac:picMkLst>
        </pc:picChg>
        <pc:picChg chg="add mod">
          <ac:chgData name="Utente guest" userId="" providerId="Windows Live" clId="Web-{2C26D414-3785-4D86-8AE9-9F4F98B03B6E}" dt="2022-07-10T13:43:42.091" v="330" actId="1076"/>
          <ac:picMkLst>
            <pc:docMk/>
            <pc:sldMk cId="1313231107" sldId="276"/>
            <ac:picMk id="5" creationId="{CE0603A7-1B51-8B62-AEDD-41C3B530FFD8}"/>
          </ac:picMkLst>
        </pc:picChg>
      </pc:sldChg>
      <pc:sldChg chg="addSp delSp modSp add replId">
        <pc:chgData name="Utente guest" userId="" providerId="Windows Live" clId="Web-{2C26D414-3785-4D86-8AE9-9F4F98B03B6E}" dt="2022-07-10T13:52:49.500" v="374" actId="1076"/>
        <pc:sldMkLst>
          <pc:docMk/>
          <pc:sldMk cId="1260975586" sldId="290"/>
        </pc:sldMkLst>
        <pc:spChg chg="add del mod">
          <ac:chgData name="Utente guest" userId="" providerId="Windows Live" clId="Web-{2C26D414-3785-4D86-8AE9-9F4F98B03B6E}" dt="2022-07-10T13:51:52.952" v="368"/>
          <ac:spMkLst>
            <pc:docMk/>
            <pc:sldMk cId="1260975586" sldId="290"/>
            <ac:spMk id="4" creationId="{ACA9C58C-65E5-FE3B-9B2D-7C09A327AC8A}"/>
          </ac:spMkLst>
        </pc:spChg>
        <pc:spChg chg="mod">
          <ac:chgData name="Utente guest" userId="" providerId="Windows Live" clId="Web-{2C26D414-3785-4D86-8AE9-9F4F98B03B6E}" dt="2022-07-10T13:48:55.585" v="362" actId="20577"/>
          <ac:spMkLst>
            <pc:docMk/>
            <pc:sldMk cId="1260975586" sldId="290"/>
            <ac:spMk id="5" creationId="{7DDD51C7-4733-584E-75CD-EC441BCE7779}"/>
          </ac:spMkLst>
        </pc:spChg>
        <pc:picChg chg="del mod">
          <ac:chgData name="Utente guest" userId="" providerId="Windows Live" clId="Web-{2C26D414-3785-4D86-8AE9-9F4F98B03B6E}" dt="2022-07-10T13:51:38.982" v="367"/>
          <ac:picMkLst>
            <pc:docMk/>
            <pc:sldMk cId="1260975586" sldId="290"/>
            <ac:picMk id="2" creationId="{86D2B3CE-BAAC-17AD-D3BE-030D0D9794DB}"/>
          </ac:picMkLst>
        </pc:picChg>
        <pc:picChg chg="add mod ord modCrop">
          <ac:chgData name="Utente guest" userId="" providerId="Windows Live" clId="Web-{2C26D414-3785-4D86-8AE9-9F4F98B03B6E}" dt="2022-07-10T13:52:49.500" v="374" actId="1076"/>
          <ac:picMkLst>
            <pc:docMk/>
            <pc:sldMk cId="1260975586" sldId="290"/>
            <ac:picMk id="6" creationId="{93F86D74-3294-AC74-1EE6-DBDB7F7447E2}"/>
          </ac:picMkLst>
        </pc:picChg>
      </pc:sldChg>
      <pc:sldChg chg="addSp delSp modSp add replId">
        <pc:chgData name="Utente guest" userId="" providerId="Windows Live" clId="Web-{2C26D414-3785-4D86-8AE9-9F4F98B03B6E}" dt="2022-07-10T14:16:27.667" v="461" actId="20577"/>
        <pc:sldMkLst>
          <pc:docMk/>
          <pc:sldMk cId="3472354321" sldId="293"/>
        </pc:sldMkLst>
        <pc:spChg chg="mod">
          <ac:chgData name="Utente guest" userId="" providerId="Windows Live" clId="Web-{2C26D414-3785-4D86-8AE9-9F4F98B03B6E}" dt="2022-07-10T14:14:41.507" v="413" actId="20577"/>
          <ac:spMkLst>
            <pc:docMk/>
            <pc:sldMk cId="3472354321" sldId="293"/>
            <ac:spMk id="2" creationId="{1F380F23-0F7C-7487-1A03-9EF67BFF26FC}"/>
          </ac:spMkLst>
        </pc:spChg>
        <pc:spChg chg="del">
          <ac:chgData name="Utente guest" userId="" providerId="Windows Live" clId="Web-{2C26D414-3785-4D86-8AE9-9F4F98B03B6E}" dt="2022-07-10T14:14:44.351" v="414"/>
          <ac:spMkLst>
            <pc:docMk/>
            <pc:sldMk cId="3472354321" sldId="293"/>
            <ac:spMk id="4" creationId="{91286015-C06C-5240-AF45-6A9B04AE4EF2}"/>
          </ac:spMkLst>
        </pc:spChg>
        <pc:spChg chg="add mod">
          <ac:chgData name="Utente guest" userId="" providerId="Windows Live" clId="Web-{2C26D414-3785-4D86-8AE9-9F4F98B03B6E}" dt="2022-07-10T14:16:27.667" v="461" actId="20577"/>
          <ac:spMkLst>
            <pc:docMk/>
            <pc:sldMk cId="3472354321" sldId="293"/>
            <ac:spMk id="7" creationId="{16DAADAC-5F64-52F7-50F4-A5C3B87FF578}"/>
          </ac:spMkLst>
        </pc:spChg>
        <pc:picChg chg="del">
          <ac:chgData name="Utente guest" userId="" providerId="Windows Live" clId="Web-{2C26D414-3785-4D86-8AE9-9F4F98B03B6E}" dt="2022-07-10T14:14:47.523" v="416"/>
          <ac:picMkLst>
            <pc:docMk/>
            <pc:sldMk cId="3472354321" sldId="293"/>
            <ac:picMk id="3" creationId="{CBF92DB2-7B81-AA4F-9084-57AD1A8437EB}"/>
          </ac:picMkLst>
        </pc:picChg>
        <pc:picChg chg="del">
          <ac:chgData name="Utente guest" userId="" providerId="Windows Live" clId="Web-{2C26D414-3785-4D86-8AE9-9F4F98B03B6E}" dt="2022-07-10T14:14:46.070" v="415"/>
          <ac:picMkLst>
            <pc:docMk/>
            <pc:sldMk cId="3472354321" sldId="293"/>
            <ac:picMk id="5" creationId="{CE0603A7-1B51-8B62-AEDD-41C3B530FFD8}"/>
          </ac:picMkLst>
        </pc:picChg>
        <pc:picChg chg="add mod">
          <ac:chgData name="Utente guest" userId="" providerId="Windows Live" clId="Web-{2C26D414-3785-4D86-8AE9-9F4F98B03B6E}" dt="2022-07-10T14:15:42.431" v="420" actId="1076"/>
          <ac:picMkLst>
            <pc:docMk/>
            <pc:sldMk cId="3472354321" sldId="293"/>
            <ac:picMk id="6" creationId="{48D1968C-0691-B88D-AC2E-015BCA428848}"/>
          </ac:picMkLst>
        </pc:picChg>
      </pc:sldChg>
      <pc:sldChg chg="modSp add replId">
        <pc:chgData name="Utente guest" userId="" providerId="Windows Live" clId="Web-{2C26D414-3785-4D86-8AE9-9F4F98B03B6E}" dt="2022-07-10T14:17:30.904" v="475" actId="20577"/>
        <pc:sldMkLst>
          <pc:docMk/>
          <pc:sldMk cId="3813368620" sldId="294"/>
        </pc:sldMkLst>
        <pc:spChg chg="mod">
          <ac:chgData name="Utente guest" userId="" providerId="Windows Live" clId="Web-{2C26D414-3785-4D86-8AE9-9F4F98B03B6E}" dt="2022-07-10T14:17:30.904" v="475" actId="20577"/>
          <ac:spMkLst>
            <pc:docMk/>
            <pc:sldMk cId="3813368620" sldId="294"/>
            <ac:spMk id="2" creationId="{1F380F23-0F7C-7487-1A03-9EF67BFF26FC}"/>
          </ac:spMkLst>
        </pc:spChg>
      </pc:sldChg>
    </pc:docChg>
  </pc:docChgLst>
  <pc:docChgLst>
    <pc:chgData name="Utente guest" providerId="Windows Live" clId="Web-{4B9B39E9-9BEF-40A8-912D-8DC493ED8AD0}"/>
    <pc:docChg chg="addSld modSld">
      <pc:chgData name="Utente guest" userId="" providerId="Windows Live" clId="Web-{4B9B39E9-9BEF-40A8-912D-8DC493ED8AD0}" dt="2022-07-07T16:27:46.939" v="6" actId="20577"/>
      <pc:docMkLst>
        <pc:docMk/>
      </pc:docMkLst>
      <pc:sldChg chg="modSp new">
        <pc:chgData name="Utente guest" userId="" providerId="Windows Live" clId="Web-{4B9B39E9-9BEF-40A8-912D-8DC493ED8AD0}" dt="2022-07-07T16:27:46.939" v="6" actId="20577"/>
        <pc:sldMkLst>
          <pc:docMk/>
          <pc:sldMk cId="2803623881" sldId="261"/>
        </pc:sldMkLst>
        <pc:spChg chg="mod">
          <ac:chgData name="Utente guest" userId="" providerId="Windows Live" clId="Web-{4B9B39E9-9BEF-40A8-912D-8DC493ED8AD0}" dt="2022-07-07T16:27:46.939" v="6" actId="20577"/>
          <ac:spMkLst>
            <pc:docMk/>
            <pc:sldMk cId="2803623881" sldId="261"/>
            <ac:spMk id="2" creationId="{A4AE52D4-52CF-3CBD-1542-32C740F82928}"/>
          </ac:spMkLst>
        </pc:spChg>
      </pc:sldChg>
    </pc:docChg>
  </pc:docChgLst>
  <pc:docChgLst>
    <pc:chgData name="Mattia Pettene" userId="7c297b66418d103f" providerId="LiveId" clId="{46FE5EF9-AE83-4E23-9396-2A746498E06F}"/>
    <pc:docChg chg="modSld">
      <pc:chgData name="Mattia Pettene" userId="7c297b66418d103f" providerId="LiveId" clId="{46FE5EF9-AE83-4E23-9396-2A746498E06F}" dt="2022-07-08T08:50:19.339" v="3" actId="12"/>
      <pc:docMkLst>
        <pc:docMk/>
      </pc:docMkLst>
      <pc:sldChg chg="modSp mod">
        <pc:chgData name="Mattia Pettene" userId="7c297b66418d103f" providerId="LiveId" clId="{46FE5EF9-AE83-4E23-9396-2A746498E06F}" dt="2022-07-08T08:50:19.339" v="3" actId="12"/>
        <pc:sldMkLst>
          <pc:docMk/>
          <pc:sldMk cId="2629654396" sldId="266"/>
        </pc:sldMkLst>
        <pc:spChg chg="mod">
          <ac:chgData name="Mattia Pettene" userId="7c297b66418d103f" providerId="LiveId" clId="{46FE5EF9-AE83-4E23-9396-2A746498E06F}" dt="2022-07-08T08:50:19.339" v="3" actId="12"/>
          <ac:spMkLst>
            <pc:docMk/>
            <pc:sldMk cId="2629654396" sldId="266"/>
            <ac:spMk id="8" creationId="{89E592D4-2B0B-DF06-55DF-A3BC7512F5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5C6D9-848A-2461-0772-42EBDC5C9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4D9DBD-0CE8-6EA6-5DAA-130514D01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6C5CD4-48E6-A40A-F9D5-82F0357B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93C65D-7296-4FD1-79E2-7A3EEE8B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FC26A8-9100-5DB9-5B90-36A45584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19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5F29EB-E6C5-1E56-CA6D-05B66096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6E3E52-3CF2-38EB-BD23-7BEF34ADA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246CDE-F673-BB09-157A-D0D30D238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EBDE8F-85C6-5912-C34F-B756B7F5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D5ED0-C704-EB8D-586F-A540DF4E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5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F8F3137-FC9F-8F60-BD6E-883480631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6959F-6044-13D1-9329-32BE342A0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CFFA7E-537B-0780-3A26-A92A355A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863C67-3B5F-0A4D-C03B-4D909515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D0B77F-0802-E094-8EE7-2533432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119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29600-D076-00FB-A36A-4315D24F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B9C59E-842B-CC19-A55F-3C1F1DA0F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402550-2E8F-1908-6FE9-2764BFF5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E09D78-8F40-1511-6A84-B14417E4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5A9C20-631E-650A-CAC0-67489FA6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08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90D9B8-36DC-B417-48B2-1829B002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A71BB4-0145-8E7C-1CA1-172016A68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D8BB9D-B7DB-F600-DA62-4D40D20B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DF7AF7-DCE4-322E-BD66-BCB90269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5C287D-079C-2D46-59D4-F50809AD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88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6AC34-2824-BA6C-6CDB-C81B5C89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0D253B-3B43-57B8-A353-6C652820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839CA6-F753-F820-9C9E-881A8B0E5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EEBDA7-BC73-106A-D34F-63567BF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D2ECB-A3A2-0BD7-4AB3-27CEDACE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4F3C9C-6A54-EC53-04F4-C5E7E3B3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92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443F4-4EB3-066D-9BAF-A8FE7523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74671B-C0CD-100F-6797-F318DC8BC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57FE62-DBA4-276C-05BE-9F3506DAD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2369E55-BC34-C831-739D-5B005A7C1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6D2E482-86C8-3123-FB1A-8B51CD384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BAFFDB2-6203-129C-9D1A-BC1E863F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FACC58-E95A-53D9-937C-AF1F62F1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62A9AAC-6B2C-6639-FA38-4EF28C3D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37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A2797-1AC1-52F1-8DE3-7B64677D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5FB1D5-449F-5059-265A-21C5C407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66D14C-C510-3A3D-E249-AF4278B5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24008B-1FBC-E43A-2EA6-E92780E2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02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BDB35B3-2668-9414-2F09-AD6540F0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D83E1B-79A4-BF9A-4665-74D2C7F5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7DBD71-188B-B39E-D31D-11F9B52F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61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209CE5-7AA3-BCDB-F8F0-C52BDC76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DDCCB8-4987-717F-8E02-964FF7AE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FE27A6-906B-58FF-6CA6-CA6509D03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54CF9A-9049-2577-7786-87D18700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5AE7D8-7381-0E94-01A1-86B97F79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10A090-239E-9393-523A-5FBCCC8D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48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7202D1-9235-8D56-0688-35E167D0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48D8E92-FCC8-3315-C289-8D41B4697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BF4360-F291-9D08-B7BF-11E198781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B204E-4D18-EF68-7A2A-11D6FD61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A55CB5-E1CE-D5A9-59CA-37132CB2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8FC1EB-7720-C06A-3960-C9948516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48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5DFECD-F66D-C171-7F3C-EC9C2117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5E012A-36BF-3512-0839-90FFF104C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BC558A-2365-7FBE-8999-7AD780558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902DB-7316-4BE8-A654-F4DC6C43DE1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77D0F7-BF16-51A2-9847-4426A6BC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01CA87-7E36-A2BB-7A5D-A411C7AEA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7CFBB-D1AC-4A84-A794-F8907D937D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85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5C4465-4BE9-4290-BF31-F9233052A39B}"/>
              </a:ext>
            </a:extLst>
          </p:cNvPr>
          <p:cNvSpPr txBox="1"/>
          <p:nvPr/>
        </p:nvSpPr>
        <p:spPr>
          <a:xfrm>
            <a:off x="821140" y="2659559"/>
            <a:ext cx="10549719" cy="1055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3810" algn="ctr">
              <a:lnSpc>
                <a:spcPct val="150000"/>
              </a:lnSpc>
            </a:pPr>
            <a:r>
              <a:rPr lang="en-GB" sz="2400" dirty="0"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Master degree in Mechatronics Engineering</a:t>
            </a:r>
            <a:br>
              <a:rPr lang="en-GB" sz="2200" dirty="0"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GB" sz="2000" dirty="0"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Mechatronic Systems Simulation</a:t>
            </a:r>
            <a:endParaRPr lang="en-GB" sz="2200" dirty="0">
              <a:effectLst/>
              <a:latin typeface="Montserrat" panose="02000505000000020004" pitchFamily="2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B5E61D9C-C0C8-4727-C881-69858A9F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3" y="537024"/>
            <a:ext cx="5214694" cy="161606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83ADFC8-24F3-40DE-0A76-20B0DA01F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385" y="3953804"/>
            <a:ext cx="10181230" cy="895955"/>
          </a:xfrm>
        </p:spPr>
        <p:txBody>
          <a:bodyPr>
            <a:normAutofit/>
          </a:bodyPr>
          <a:lstStyle/>
          <a:p>
            <a:pPr marR="3810">
              <a:lnSpc>
                <a:spcPct val="114000"/>
              </a:lnSpc>
            </a:pPr>
            <a:r>
              <a:rPr lang="it-IT" sz="3000" b="1" dirty="0">
                <a:effectLst/>
                <a:latin typeface="Montserrat" panose="02000505000000020004" pitchFamily="2" charset="0"/>
                <a:ea typeface="Arial" panose="020B0604020202020204" pitchFamily="34" charset="0"/>
                <a:cs typeface="Arial" panose="020B0604020202020204" pitchFamily="34" charset="0"/>
              </a:rPr>
              <a:t>DRAG REDUCTION SYSTEM PROJECT</a:t>
            </a:r>
            <a:endParaRPr lang="en-GB" sz="3000" dirty="0">
              <a:latin typeface="Montserrat" panose="02000505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893276-B72E-D578-6AA6-B3672AD4C521}"/>
              </a:ext>
            </a:extLst>
          </p:cNvPr>
          <p:cNvSpPr txBox="1"/>
          <p:nvPr/>
        </p:nvSpPr>
        <p:spPr>
          <a:xfrm>
            <a:off x="1005385" y="5088074"/>
            <a:ext cx="10549719" cy="1232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3810" algn="ctr">
              <a:lnSpc>
                <a:spcPct val="200000"/>
              </a:lnSpc>
            </a:pPr>
            <a:r>
              <a:rPr lang="en-GB" sz="2000" dirty="0"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Albi Matteo          Consalvi Natale          Pettene Mattia</a:t>
            </a:r>
          </a:p>
          <a:p>
            <a:pPr marR="3810" algn="ctr">
              <a:lnSpc>
                <a:spcPct val="200000"/>
              </a:lnSpc>
            </a:pPr>
            <a:r>
              <a:rPr lang="en-GB" sz="2000" dirty="0">
                <a:effectLst/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Academic Y</a:t>
            </a:r>
            <a:r>
              <a:rPr lang="en-GB" sz="2000" dirty="0">
                <a:latin typeface="Montserrat" panose="02000505000000020004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ear 2021 - 2022</a:t>
            </a:r>
            <a:endParaRPr lang="en-GB" sz="2000" dirty="0">
              <a:effectLst/>
              <a:latin typeface="Montserrat" panose="02000505000000020004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61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199" y="611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Mechanism</a:t>
            </a: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 </a:t>
            </a:r>
            <a:r>
              <a:rPr kumimoji="0" lang="it-IT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Description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E6C3D1-E943-AFF7-FF67-4D312D3FA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12" y="2132605"/>
            <a:ext cx="8971175" cy="41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7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Position </a:t>
            </a:r>
            <a:r>
              <a:rPr kumimoji="0" lang="it-IT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analysis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C5D49B-078F-5147-50E8-6E6906907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837" y="3269479"/>
            <a:ext cx="8732325" cy="3274622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842E6F4-37F6-B1DA-BD17-2381F3A0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89" y="950169"/>
            <a:ext cx="3310913" cy="21503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0C0F9B-9366-9F8F-4CF4-488E7E98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98" y="976680"/>
            <a:ext cx="3363934" cy="209730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CFFEE0-26D2-D21A-F76A-FCAA5B149DF8}"/>
              </a:ext>
            </a:extLst>
          </p:cNvPr>
          <p:cNvSpPr txBox="1"/>
          <p:nvPr/>
        </p:nvSpPr>
        <p:spPr>
          <a:xfrm>
            <a:off x="4492487" y="1638863"/>
            <a:ext cx="33109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Constraint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Range of motion of the piston</a:t>
            </a:r>
            <a:br>
              <a:rPr lang="en-US" sz="1400">
                <a:latin typeface="Montserrat" panose="02000505000000020004" pitchFamily="2" charset="0"/>
              </a:rPr>
            </a:br>
            <a:r>
              <a:rPr lang="en-US" sz="1400">
                <a:latin typeface="Montserrat" panose="02000505000000020004" pitchFamily="2" charset="0"/>
              </a:rPr>
              <a:t>Initial configuration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Position analysis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40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1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lang="it-IT" sz="2800" b="1">
                <a:solidFill>
                  <a:prstClr val="black"/>
                </a:solidFill>
                <a:latin typeface="Montserrat" panose="02000505000000020004" pitchFamily="2" charset="0"/>
              </a:rPr>
              <a:t>Motion of the </a:t>
            </a:r>
            <a:r>
              <a:rPr lang="it-IT" sz="2800" b="1" err="1">
                <a:solidFill>
                  <a:prstClr val="black"/>
                </a:solidFill>
                <a:latin typeface="Montserrat" panose="02000505000000020004" pitchFamily="2" charset="0"/>
              </a:rPr>
              <a:t>mechanism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CFFEE0-26D2-D21A-F76A-FCAA5B149DF8}"/>
              </a:ext>
            </a:extLst>
          </p:cNvPr>
          <p:cNvSpPr txBox="1"/>
          <p:nvPr/>
        </p:nvSpPr>
        <p:spPr>
          <a:xfrm>
            <a:off x="4492487" y="1638863"/>
            <a:ext cx="3310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Angle of the flap: 35°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Piston displacement: 8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Montserrat" panose="02000505000000020004" pitchFamily="2" charset="0"/>
              </a:rPr>
              <a:t>Length of the rod: 13 cm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C887772-C023-9EEA-3147-9A16A2C59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3663"/>
          <a:stretch/>
        </p:blipFill>
        <p:spPr>
          <a:xfrm>
            <a:off x="844707" y="3004457"/>
            <a:ext cx="10502585" cy="3484586"/>
          </a:xfrm>
        </p:spPr>
      </p:pic>
    </p:spTree>
    <p:extLst>
      <p:ext uri="{BB962C8B-B14F-4D97-AF65-F5344CB8AC3E}">
        <p14:creationId xmlns:p14="http://schemas.microsoft.com/office/powerpoint/2010/main" val="23200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Velocity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analysis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CFFEE0-26D2-D21A-F76A-FCAA5B149DF8}"/>
              </a:ext>
            </a:extLst>
          </p:cNvPr>
          <p:cNvSpPr txBox="1"/>
          <p:nvPr/>
        </p:nvSpPr>
        <p:spPr>
          <a:xfrm>
            <a:off x="4492487" y="1638863"/>
            <a:ext cx="331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Velocity ratio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Singular configurations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6EF065-28EC-6D4A-558B-702AFC7C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92" y="3186538"/>
            <a:ext cx="8953502" cy="33575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DBE35E-27B8-D125-C10A-A3513F1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75" r="32875"/>
          <a:stretch/>
        </p:blipFill>
        <p:spPr>
          <a:xfrm>
            <a:off x="942087" y="847756"/>
            <a:ext cx="2447926" cy="23387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2CBEB7B-91F2-F721-834F-737F9802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354" y="2404814"/>
            <a:ext cx="4976291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Principle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 of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virtual</a:t>
            </a: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 work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CFFEE0-26D2-D21A-F76A-FCAA5B149DF8}"/>
              </a:ext>
            </a:extLst>
          </p:cNvPr>
          <p:cNvSpPr txBox="1"/>
          <p:nvPr/>
        </p:nvSpPr>
        <p:spPr>
          <a:xfrm>
            <a:off x="838200" y="1795567"/>
            <a:ext cx="940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Virtual displacements of the center of mass of the piston and the flap and the rotation of the flap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External forces that acts on the mechanism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Static conditions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2BFC57-7D4B-E5A9-C387-31A327CDA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09" y="2867025"/>
            <a:ext cx="8533181" cy="31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Newton Euler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approach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CFFEE0-26D2-D21A-F76A-FCAA5B149DF8}"/>
              </a:ext>
            </a:extLst>
          </p:cNvPr>
          <p:cNvSpPr txBox="1"/>
          <p:nvPr/>
        </p:nvSpPr>
        <p:spPr>
          <a:xfrm>
            <a:off x="838200" y="1639462"/>
            <a:ext cx="9401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Reaction forces:</a:t>
            </a:r>
          </a:p>
          <a:p>
            <a:pPr marL="742950" lvl="1" indent="-285750" algn="just">
              <a:buClr>
                <a:srgbClr val="70AD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Montserrat" panose="02000505000000020004" pitchFamily="2" charset="0"/>
              </a:rPr>
              <a:t>Prismatic joint: force and torque (</a:t>
            </a:r>
            <a:r>
              <a:rPr lang="en-US" sz="1400" err="1">
                <a:solidFill>
                  <a:prstClr val="black"/>
                </a:solidFill>
                <a:latin typeface="Montserrat" panose="02000505000000020004" pitchFamily="2" charset="0"/>
              </a:rPr>
              <a:t>Rbx</a:t>
            </a:r>
            <a:r>
              <a:rPr lang="en-US" sz="1400">
                <a:solidFill>
                  <a:prstClr val="black"/>
                </a:solidFill>
                <a:latin typeface="Montserrat" panose="02000505000000020004" pitchFamily="2" charset="0"/>
              </a:rPr>
              <a:t>(t), Tb(t));</a:t>
            </a:r>
          </a:p>
          <a:p>
            <a:pPr marL="742950" lvl="1" indent="-285750" algn="just">
              <a:buClr>
                <a:srgbClr val="70AD47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Rod joint between the flap and the piston</a:t>
            </a:r>
            <a:r>
              <a:rPr lang="en-US" sz="1400">
                <a:solidFill>
                  <a:prstClr val="black"/>
                </a:solidFill>
                <a:latin typeface="Montserrat" panose="02000505000000020004" pitchFamily="2" charset="0"/>
              </a:rPr>
              <a:t>: tension, since it is assumed massless, (Rr(t));</a:t>
            </a:r>
          </a:p>
          <a:p>
            <a:pPr marL="742950" lvl="1" indent="-285750" algn="just">
              <a:buClr>
                <a:srgbClr val="70AD47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Montserrat" panose="02000505000000020004" pitchFamily="2" charset="0"/>
              </a:rPr>
              <a:t>Revolute joint between the flap and the ground (Rex(t), Rey(t));</a:t>
            </a:r>
          </a:p>
          <a:p>
            <a:pPr marL="742950" lvl="1" indent="-285750" algn="just">
              <a:buClr>
                <a:srgbClr val="70AD47"/>
              </a:buClr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7A882E-50A6-845D-9325-1E1CB0E0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60" y="2985611"/>
            <a:ext cx="9859280" cy="34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Lagrange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approach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4FB701-CD10-F179-F147-2E631D74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4" y="3429000"/>
            <a:ext cx="11352252" cy="9967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BFE7CB-8630-6A63-F78F-3C35463EA9A7}"/>
              </a:ext>
            </a:extLst>
          </p:cNvPr>
          <p:cNvSpPr txBox="1"/>
          <p:nvPr/>
        </p:nvSpPr>
        <p:spPr>
          <a:xfrm>
            <a:off x="838200" y="1795567"/>
            <a:ext cx="940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Used in order to have less equations in the dynamic optimization part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 involves directly the constraint equation (associated to the rod joint) using </a:t>
            </a:r>
            <a:r>
              <a:rPr kumimoji="0" lang="el-G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λ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1(t)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64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ODE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resolution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BFE7CB-8630-6A63-F78F-3C35463EA9A7}"/>
              </a:ext>
            </a:extLst>
          </p:cNvPr>
          <p:cNvSpPr txBox="1"/>
          <p:nvPr/>
        </p:nvSpPr>
        <p:spPr>
          <a:xfrm>
            <a:off x="838200" y="1795567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Imposing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a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given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trajectory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to the flap,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it’s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possible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to solve an ODE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imposing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the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initial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conditions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for the reaction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forces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(case of Newton – Euler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approach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) and lambda (case of Lagrange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approach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), for the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initial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position and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velocity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of the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piston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and for the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initial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value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of the </a:t>
            </a:r>
            <a:r>
              <a:rPr kumimoji="0" lang="it-IT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piston</a:t>
            </a:r>
            <a:r>
              <a: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+mn-cs"/>
              </a:rPr>
              <a:t> force.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340B39-690F-D390-C196-27D76E99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58" y="2868860"/>
            <a:ext cx="2837396" cy="27720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2067B3-991D-3573-8AF8-DC33DFAA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11" y="3095588"/>
            <a:ext cx="2876622" cy="14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/>
              </a:rPr>
              <a:t>PUSH UP</a:t>
            </a:r>
            <a:br>
              <a:rPr lang="it-IT" sz="4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ontserrat" panose="02000505000000020004" pitchFamily="2" charset="0"/>
              </a:rPr>
            </a:br>
            <a:r>
              <a:rPr lang="it-IT" sz="2800" b="1">
                <a:latin typeface="Montserrat"/>
              </a:rPr>
              <a:t>INVERSE DYNAMIC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Montserrat"/>
              </a:rPr>
              <a:t>resolution</a:t>
            </a:r>
            <a:endParaRPr kumimoji="0" lang="it-IT" sz="44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EF11E8-0909-375A-8EBE-5062C4A8836E}"/>
              </a:ext>
            </a:extLst>
          </p:cNvPr>
          <p:cNvSpPr txBox="1"/>
          <p:nvPr/>
        </p:nvSpPr>
        <p:spPr>
          <a:xfrm>
            <a:off x="7534275" y="1635291"/>
            <a:ext cx="3819525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600" b="1" u="sng">
                <a:latin typeface="Montserrat"/>
                <a:ea typeface="+mn-lt"/>
                <a:cs typeface="+mn-lt"/>
              </a:rPr>
              <a:t>INVERSE</a:t>
            </a:r>
            <a:r>
              <a:rPr lang="en-US" sz="1600" b="1" u="sng">
                <a:latin typeface="Montserrat"/>
                <a:cs typeface="Calibri"/>
              </a:rPr>
              <a:t> DYNAMIC</a:t>
            </a:r>
            <a:r>
              <a:rPr lang="en-US" sz="1600" b="1" u="sng">
                <a:latin typeface="Montserrat"/>
              </a:rPr>
              <a:t> resolution</a:t>
            </a:r>
            <a:endParaRPr lang="it-IT"/>
          </a:p>
          <a:p>
            <a:pPr algn="just"/>
            <a:endParaRPr lang="en-US" sz="1400" dirty="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/>
              </a:rPr>
              <a:t>Initial conditions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/>
              </a:rPr>
              <a:t>Inverse kinematic analysis in order to obtain the trajectory of the piston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/>
              </a:rPr>
              <a:t>Algebraic problem used to find the reaction forces (or lambda1) and the force of the piston </a:t>
            </a:r>
            <a:r>
              <a:rPr lang="en-US" sz="1400" err="1">
                <a:latin typeface="Montserrat"/>
              </a:rPr>
              <a:t>Fp</a:t>
            </a:r>
            <a:endParaRPr lang="en-US" sz="1400">
              <a:latin typeface="Montserrat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0BAEFCC-4A47-EB6C-C4AF-16FDFB0F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5291"/>
            <a:ext cx="5695950" cy="21359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4B65C55-A647-F4A7-BE29-029EE771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3" y="3981396"/>
            <a:ext cx="5926763" cy="222253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5E7BC0F-F488-6422-E865-B898D19013DB}"/>
              </a:ext>
            </a:extLst>
          </p:cNvPr>
          <p:cNvSpPr txBox="1"/>
          <p:nvPr/>
        </p:nvSpPr>
        <p:spPr>
          <a:xfrm>
            <a:off x="7534274" y="3990353"/>
            <a:ext cx="39866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>
                <a:latin typeface="Montserrat" panose="02000505000000020004" pitchFamily="2" charset="0"/>
              </a:rPr>
              <a:t>Piston Force </a:t>
            </a:r>
            <a:r>
              <a:rPr lang="en-US" sz="1600" b="1" u="sng" err="1">
                <a:latin typeface="Montserrat" panose="02000505000000020004" pitchFamily="2" charset="0"/>
              </a:rPr>
              <a:t>Fp</a:t>
            </a:r>
            <a:r>
              <a:rPr lang="en-US" sz="1600" b="1" u="sng">
                <a:latin typeface="Montserrat" panose="02000505000000020004" pitchFamily="2" charset="0"/>
              </a:rPr>
              <a:t>(t)</a:t>
            </a:r>
          </a:p>
          <a:p>
            <a:pPr algn="just"/>
            <a:endParaRPr lang="en-US" sz="1600" b="1" u="sng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 panose="02000505000000020004" pitchFamily="2" charset="0"/>
              </a:rPr>
              <a:t>Maximum value: 940.000005224270N</a:t>
            </a:r>
          </a:p>
        </p:txBody>
      </p:sp>
    </p:spTree>
    <p:extLst>
      <p:ext uri="{BB962C8B-B14F-4D97-AF65-F5344CB8AC3E}">
        <p14:creationId xmlns:p14="http://schemas.microsoft.com/office/powerpoint/2010/main" val="6664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PUSH UP</a:t>
            </a:r>
            <a:b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</a:b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DAE </a:t>
            </a:r>
            <a:r>
              <a:rPr kumimoji="0" lang="it-IT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j-ea"/>
                <a:cs typeface="+mj-cs"/>
              </a:rPr>
              <a:t>resolution</a:t>
            </a:r>
            <a:endParaRPr kumimoji="0" lang="it-IT" sz="4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j-ea"/>
              <a:cs typeface="+mj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EF11E8-0909-375A-8EBE-5062C4A8836E}"/>
              </a:ext>
            </a:extLst>
          </p:cNvPr>
          <p:cNvSpPr txBox="1"/>
          <p:nvPr/>
        </p:nvSpPr>
        <p:spPr>
          <a:xfrm>
            <a:off x="8255900" y="1635291"/>
            <a:ext cx="30979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err="1">
                <a:latin typeface="Montserrat" panose="02000505000000020004" pitchFamily="2" charset="0"/>
              </a:rPr>
              <a:t>Dae</a:t>
            </a:r>
            <a:r>
              <a:rPr lang="en-US" sz="1600" b="1" u="sng">
                <a:latin typeface="Montserrat" panose="02000505000000020004" pitchFamily="2" charset="0"/>
              </a:rPr>
              <a:t> Resolution</a:t>
            </a:r>
            <a:endParaRPr lang="en-US" sz="140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 panose="02000505000000020004" pitchFamily="2" charset="0"/>
              </a:rPr>
              <a:t>Index reduction step by step using a </a:t>
            </a:r>
            <a:r>
              <a:rPr lang="en-US" sz="1400" err="1">
                <a:latin typeface="Montserrat" panose="02000505000000020004" pitchFamily="2" charset="0"/>
              </a:rPr>
              <a:t>LUDecomposition</a:t>
            </a:r>
            <a:endParaRPr lang="en-US" sz="140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 panose="02000505000000020004" pitchFamily="2" charset="0"/>
              </a:rPr>
              <a:t>Index reduction using </a:t>
            </a:r>
            <a:r>
              <a:rPr lang="en-US" sz="1400" err="1">
                <a:latin typeface="Montserrat" panose="02000505000000020004" pitchFamily="2" charset="0"/>
              </a:rPr>
              <a:t>Bertolazzi’s</a:t>
            </a:r>
            <a:r>
              <a:rPr lang="en-US" sz="1400">
                <a:latin typeface="Montserrat" panose="02000505000000020004" pitchFamily="2" charset="0"/>
              </a:rPr>
              <a:t> toolbox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 panose="02000505000000020004" pitchFamily="2" charset="0"/>
              </a:rPr>
              <a:t>Initial conditions for positions and velocities of the flap and the piston and for the reaction forces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>
                <a:latin typeface="Montserrat" panose="02000505000000020004" pitchFamily="2" charset="0"/>
              </a:rPr>
              <a:t>DAE resolution using </a:t>
            </a:r>
            <a:r>
              <a:rPr lang="en-US" sz="1400" i="1" err="1">
                <a:latin typeface="Montserrat" panose="02000505000000020004" pitchFamily="2" charset="0"/>
              </a:rPr>
              <a:t>dsolve</a:t>
            </a:r>
            <a:r>
              <a:rPr lang="en-US" sz="1400">
                <a:latin typeface="Montserrat" panose="02000505000000020004" pitchFamily="2" charset="0"/>
              </a:rPr>
              <a:t> and imposing a given force to the piston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>
              <a:latin typeface="Montserrat" panose="02000505000000020004" pitchFamily="2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0BAEFCC-4A47-EB6C-C4AF-16FDFB0F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5291"/>
            <a:ext cx="5695950" cy="21359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D2C7583-20BB-2CF9-98DC-B37D2BE5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2686"/>
            <a:ext cx="5695950" cy="213598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15E7CB4-C89C-E5D0-FD2B-853AF71C5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21" y="4711024"/>
            <a:ext cx="4810404" cy="18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0F878D-4D65-5955-050F-F447CE5F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r="2977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022CA2-F7EA-601A-28E6-89AF4234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3100" b="1" dirty="0">
                <a:latin typeface="Montserrat" panose="02000505000000020004" pitchFamily="2" charset="0"/>
              </a:rPr>
              <a:t>SYSTEM DESIGN</a:t>
            </a:r>
            <a:br>
              <a:rPr lang="it-IT" sz="3100" b="1" dirty="0">
                <a:latin typeface="Montserrat" panose="02000505000000020004" pitchFamily="2" charset="0"/>
              </a:rPr>
            </a:br>
            <a:r>
              <a:rPr lang="it-IT" sz="2800" b="1" dirty="0">
                <a:latin typeface="Montserrat" panose="02000505000000020004" pitchFamily="2" charset="0"/>
              </a:rPr>
              <a:t>REQUIREMENTS</a:t>
            </a:r>
            <a:endParaRPr lang="it-IT" sz="3100" b="1" dirty="0">
              <a:latin typeface="Montserrat" panose="02000505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940E6A-D476-C733-21D9-E5CFF0F2E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High aerodynamic efficiency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High precision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Quick motion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Low power consumption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Compliance with rules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Easy to assemble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Durability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Structurally safe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900">
                <a:latin typeface="Montserrat" panose="02000505000000020004" pitchFamily="2" charset="0"/>
              </a:rPr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1138701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3">
            <a:extLst>
              <a:ext uri="{FF2B5EF4-FFF2-40B4-BE49-F238E27FC236}">
                <a16:creationId xmlns:a16="http://schemas.microsoft.com/office/drawing/2014/main" id="{86D2B3CE-BAAC-17AD-D3BE-030D0D979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0" t="15108" r="14961" b="6235"/>
          <a:stretch/>
        </p:blipFill>
        <p:spPr>
          <a:xfrm>
            <a:off x="938268" y="1967682"/>
            <a:ext cx="10063869" cy="4320335"/>
          </a:xfr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838200" y="6421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ROCKER-KINEMATIC ANALYSIS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0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cs typeface="Calibri Light"/>
              </a:rPr>
              <a:t>POSITION ANALYSIS – DIRECT KINEMATIC  (qI = xP)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225D9765-719E-A35B-2FF8-D712A442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35" y="1588979"/>
            <a:ext cx="6125227" cy="2333494"/>
          </a:xfrm>
          <a:prstGeom prst="rect">
            <a:avLst/>
          </a:prstGeom>
        </p:spPr>
      </p:pic>
      <p:pic>
        <p:nvPicPr>
          <p:cNvPr id="7" name="Immagine 7" descr="Immagine che contiene testo, cielo, screenshot&#10;&#10;Descrizione generata automaticamente">
            <a:extLst>
              <a:ext uri="{FF2B5EF4-FFF2-40B4-BE49-F238E27FC236}">
                <a16:creationId xmlns:a16="http://schemas.microsoft.com/office/drawing/2014/main" id="{C0904BED-FB95-5BC1-BD1C-08F5F79F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4" y="4010678"/>
            <a:ext cx="5801638" cy="21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7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POSITION ANALYSIS – DIRECT KINEMATIC (</a:t>
            </a:r>
            <a:r>
              <a:rPr lang="it-IT" sz="2800" err="1">
                <a:ea typeface="+mj-lt"/>
                <a:cs typeface="+mj-lt"/>
              </a:rPr>
              <a:t>qI</a:t>
            </a:r>
            <a:r>
              <a:rPr lang="it-IT" sz="2800">
                <a:ea typeface="+mj-lt"/>
                <a:cs typeface="+mj-lt"/>
              </a:rPr>
              <a:t> = </a:t>
            </a:r>
            <a:r>
              <a:rPr lang="it-IT" sz="2800" err="1">
                <a:ea typeface="+mj-lt"/>
                <a:cs typeface="+mj-lt"/>
              </a:rPr>
              <a:t>xP</a:t>
            </a:r>
            <a:r>
              <a:rPr lang="it-IT" sz="2800">
                <a:ea typeface="+mj-lt"/>
                <a:cs typeface="+mj-lt"/>
              </a:rPr>
              <a:t>)</a:t>
            </a:r>
            <a:endParaRPr lang="it-IT" sz="2800" err="1"/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D9637B94-FD6A-C61C-0A22-5DBCDC0B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3" y="2241376"/>
            <a:ext cx="10676349" cy="40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4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cs typeface="Calibri Light"/>
              </a:rPr>
              <a:t>POSITION ANALYSIS – DIRECT KINEMATIC  (</a:t>
            </a:r>
            <a:r>
              <a:rPr lang="it-IT" sz="2800" err="1">
                <a:cs typeface="Calibri Light"/>
              </a:rPr>
              <a:t>qI</a:t>
            </a:r>
            <a:r>
              <a:rPr lang="it-IT" sz="2800">
                <a:cs typeface="Calibri Light"/>
              </a:rPr>
              <a:t> = </a:t>
            </a:r>
            <a:r>
              <a:rPr lang="it-IT" sz="2800" err="1">
                <a:cs typeface="Calibri Light"/>
              </a:rPr>
              <a:t>thetaW</a:t>
            </a:r>
            <a:r>
              <a:rPr lang="it-IT" sz="2800">
                <a:cs typeface="Calibri Light"/>
              </a:rPr>
              <a:t>)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6F2E017C-4E5E-C08B-2B3B-F14550D5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80" y="1872647"/>
            <a:ext cx="6073035" cy="2260426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C4DB248A-68FF-2158-A2F4-03E148AE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06" y="4295053"/>
            <a:ext cx="6010405" cy="22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POSITION ANALYSIS – DIRECT KINEMATIC (</a:t>
            </a:r>
            <a:r>
              <a:rPr lang="it-IT" sz="2800" err="1">
                <a:ea typeface="+mj-lt"/>
                <a:cs typeface="+mj-lt"/>
              </a:rPr>
              <a:t>qI</a:t>
            </a:r>
            <a:r>
              <a:rPr lang="it-IT" sz="2800">
                <a:ea typeface="+mj-lt"/>
                <a:cs typeface="+mj-lt"/>
              </a:rPr>
              <a:t> = </a:t>
            </a:r>
            <a:r>
              <a:rPr lang="it-IT" sz="2800" err="1">
                <a:ea typeface="+mj-lt"/>
                <a:cs typeface="+mj-lt"/>
              </a:rPr>
              <a:t>thetaW</a:t>
            </a:r>
            <a:r>
              <a:rPr lang="it-IT" sz="2800">
                <a:ea typeface="+mj-lt"/>
                <a:cs typeface="+mj-lt"/>
              </a:rPr>
              <a:t>)</a:t>
            </a:r>
            <a:endParaRPr lang="it-IT" sz="2800" err="1"/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D9637B94-FD6A-C61C-0A22-5DBCDC0B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3" y="2241376"/>
            <a:ext cx="10676349" cy="40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POSITION ANALYSIS – DIRECT KINEMATIC (</a:t>
            </a:r>
            <a:r>
              <a:rPr lang="it-IT" sz="2800" err="1">
                <a:ea typeface="+mj-lt"/>
                <a:cs typeface="+mj-lt"/>
              </a:rPr>
              <a:t>qI</a:t>
            </a:r>
            <a:r>
              <a:rPr lang="it-IT" sz="2800">
                <a:ea typeface="+mj-lt"/>
                <a:cs typeface="+mj-lt"/>
              </a:rPr>
              <a:t> = </a:t>
            </a:r>
            <a:r>
              <a:rPr lang="it-IT" sz="2800" err="1">
                <a:ea typeface="+mj-lt"/>
                <a:cs typeface="+mj-lt"/>
              </a:rPr>
              <a:t>thetaW</a:t>
            </a:r>
            <a:r>
              <a:rPr lang="it-IT" sz="2800">
                <a:ea typeface="+mj-lt"/>
                <a:cs typeface="+mj-lt"/>
              </a:rPr>
              <a:t>)</a:t>
            </a:r>
            <a:endParaRPr lang="it-IT" sz="2800" err="1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36CFEDC6-7450-1DC9-3880-FD3A01F7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4" y="1829061"/>
            <a:ext cx="10926871" cy="41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ea typeface="+mj-lt"/>
                <a:cs typeface="+mj-lt"/>
              </a:rPr>
              <a:t>POD ROCKER-KINEMATIC ANALYSIS</a:t>
            </a:r>
            <a:endParaRPr lang="it-IT" dirty="0">
              <a:ea typeface="+mj-lt"/>
              <a:cs typeface="+mj-lt"/>
            </a:endParaRPr>
          </a:p>
          <a:p>
            <a:pPr algn="ctr"/>
            <a:r>
              <a:rPr lang="it-IT" sz="2800" dirty="0">
                <a:ea typeface="+mj-lt"/>
                <a:cs typeface="+mj-lt"/>
              </a:rPr>
              <a:t>VELOCITY ANALYSIS – VELOCITY RATIOS</a:t>
            </a:r>
            <a:endParaRPr lang="it-IT" sz="2800" dirty="0">
              <a:cs typeface="Calibri Light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7C720C38-BA6F-71C5-4510-05D60062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97" y="1484595"/>
            <a:ext cx="6782843" cy="2542261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10AA60EC-CA38-9C70-A0D1-4FF55111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97" y="4031555"/>
            <a:ext cx="6782843" cy="25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ROCKER-KINEMATIC 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VELOCITY ANALYSIS – SINGULAR CONFIGURATIONS</a:t>
            </a:r>
            <a:endParaRPr lang="it-IT" sz="2800">
              <a:cs typeface="Calibri 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286015-C06C-5240-AF45-6A9B04AE4EF2}"/>
              </a:ext>
            </a:extLst>
          </p:cNvPr>
          <p:cNvSpPr txBox="1"/>
          <p:nvPr/>
        </p:nvSpPr>
        <p:spPr>
          <a:xfrm>
            <a:off x="7677891" y="1840874"/>
            <a:ext cx="314451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xP</a:t>
            </a:r>
            <a:r>
              <a:rPr lang="en-US"/>
              <a:t>(t)=0.1993212061, </a:t>
            </a:r>
            <a:r>
              <a:rPr lang="en-US" err="1"/>
              <a:t>thetaT</a:t>
            </a:r>
            <a:r>
              <a:rPr lang="en-US"/>
              <a:t>(t)=0.1058421609, </a:t>
            </a:r>
            <a:r>
              <a:rPr lang="en-US" err="1"/>
              <a:t>thetaW</a:t>
            </a:r>
            <a:r>
              <a:rPr lang="en-US"/>
              <a:t>(t)=0.4325729110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br>
              <a:rPr lang="en-US"/>
            </a:br>
            <a:r>
              <a:rPr lang="en-US" err="1">
                <a:ea typeface="+mn-lt"/>
                <a:cs typeface="+mn-lt"/>
              </a:rPr>
              <a:t>xP</a:t>
            </a:r>
            <a:r>
              <a:rPr lang="en-US">
                <a:ea typeface="+mn-lt"/>
                <a:cs typeface="+mn-lt"/>
              </a:rPr>
              <a:t>(t) = 0.1204449791, </a:t>
            </a:r>
          </a:p>
          <a:p>
            <a:r>
              <a:rPr lang="en-US" err="1">
                <a:ea typeface="+mn-lt"/>
                <a:cs typeface="+mn-lt"/>
              </a:rPr>
              <a:t>thetaT</a:t>
            </a:r>
            <a:r>
              <a:rPr lang="en-US">
                <a:ea typeface="+mn-lt"/>
                <a:cs typeface="+mn-lt"/>
              </a:rPr>
              <a:t>(t) = 1.692504172, </a:t>
            </a:r>
            <a:r>
              <a:rPr lang="en-US" err="1">
                <a:ea typeface="+mn-lt"/>
                <a:cs typeface="+mn-lt"/>
              </a:rPr>
              <a:t>thetaW</a:t>
            </a:r>
            <a:r>
              <a:rPr lang="en-US">
                <a:ea typeface="+mn-lt"/>
                <a:cs typeface="+mn-lt"/>
              </a:rPr>
              <a:t>(t) = -0.001786259444</a:t>
            </a:r>
            <a:endParaRPr lang="en-US">
              <a:cs typeface="Calibri"/>
            </a:endParaRP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CBF92DB2-7B81-AA4F-9084-57AD1A84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99" y="4167252"/>
            <a:ext cx="6605391" cy="2469193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CE0603A7-1B51-8B62-AEDD-41C3B530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78" y="1693363"/>
            <a:ext cx="6553200" cy="246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>
                <a:latin typeface="Montserrat"/>
              </a:rPr>
              <a:t>POD ROCKER-DYNAMIC ANALYSIS</a:t>
            </a:r>
            <a:endParaRPr lang="it-IT"/>
          </a:p>
          <a:p>
            <a:pPr algn="ctr"/>
            <a:endParaRPr lang="it-IT" b="1">
              <a:latin typeface="Montserrat" panose="02000505000000020004" pitchFamily="2" charset="0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3F86D74-3294-AC74-1EE6-DBDB7F74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16" t="11264" r="7158" b="15172"/>
          <a:stretch/>
        </p:blipFill>
        <p:spPr>
          <a:xfrm>
            <a:off x="860401" y="1867379"/>
            <a:ext cx="10460574" cy="4069891"/>
          </a:xfrm>
        </p:spPr>
      </p:pic>
    </p:spTree>
    <p:extLst>
      <p:ext uri="{BB962C8B-B14F-4D97-AF65-F5344CB8AC3E}">
        <p14:creationId xmlns:p14="http://schemas.microsoft.com/office/powerpoint/2010/main" val="126097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ROCKER-DYNAMIC 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PVW – PISTON FORCE IN STATIC CONDITIONS</a:t>
            </a:r>
            <a:endParaRPr lang="it-IT" sz="2800">
              <a:cs typeface="Calibri Light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48D1968C-0691-B88D-AC2E-015BCA42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7" y="1870815"/>
            <a:ext cx="8922706" cy="33668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DAADAC-5F64-52F7-50F4-A5C3B87FF578}"/>
              </a:ext>
            </a:extLst>
          </p:cNvPr>
          <p:cNvSpPr txBox="1"/>
          <p:nvPr/>
        </p:nvSpPr>
        <p:spPr>
          <a:xfrm>
            <a:off x="2417523" y="5350701"/>
            <a:ext cx="78684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MaxFp</a:t>
            </a:r>
            <a:r>
              <a:rPr lang="en-US"/>
              <a:t> = 330.61642472216977 @ </a:t>
            </a:r>
            <a:r>
              <a:rPr lang="en-US" err="1"/>
              <a:t>xP</a:t>
            </a:r>
            <a:r>
              <a:rPr lang="en-US"/>
              <a:t> = 0.14283656557531654</a:t>
            </a:r>
          </a:p>
        </p:txBody>
      </p:sp>
    </p:spTree>
    <p:extLst>
      <p:ext uri="{BB962C8B-B14F-4D97-AF65-F5344CB8AC3E}">
        <p14:creationId xmlns:p14="http://schemas.microsoft.com/office/powerpoint/2010/main" val="347235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8AB518F-4606-EA41-0D19-806B37398475}"/>
              </a:ext>
            </a:extLst>
          </p:cNvPr>
          <p:cNvSpPr txBox="1">
            <a:spLocks/>
          </p:cNvSpPr>
          <p:nvPr/>
        </p:nvSpPr>
        <p:spPr>
          <a:xfrm>
            <a:off x="838199" y="179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 panose="02000505000000020004" pitchFamily="2" charset="0"/>
              </a:rPr>
              <a:t>SYSTEM DESIGN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800" b="1" dirty="0">
                <a:latin typeface="Montserrat" panose="02000505000000020004" pitchFamily="2" charset="0"/>
              </a:rPr>
              <a:t>MATCHING REQUIRIMENTS AND SPECIFICATION</a:t>
            </a:r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5DE38A4-4C6D-D80C-389D-A8D2C0DEF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"/>
          <a:stretch/>
        </p:blipFill>
        <p:spPr>
          <a:xfrm>
            <a:off x="2469628" y="1639462"/>
            <a:ext cx="7252743" cy="49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4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ROCKER-DYNAMIC 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NE – INVERSE DYNAMIC</a:t>
            </a:r>
            <a:endParaRPr lang="it-IT" sz="2800">
              <a:cs typeface="Calibri Light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3F4D8CB-4E61-E80D-00FB-38ADA203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33" y="1599417"/>
            <a:ext cx="5321473" cy="2062097"/>
          </a:xfrm>
          <a:prstGeom prst="rect">
            <a:avLst/>
          </a:prstGeom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03B8F6C6-4211-0BFB-A549-AF85BE43F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1" y="3739281"/>
            <a:ext cx="5018761" cy="1884645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4FEDF3D5-C2CC-266E-47E0-CCEE7EA5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32" y="1776869"/>
            <a:ext cx="5018761" cy="18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ROCKER-DYNAMIC 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NE – INVERSE DYNAMIC</a:t>
            </a:r>
            <a:endParaRPr lang="it-IT" sz="2800">
              <a:cs typeface="Calibri Light"/>
            </a:endParaRPr>
          </a:p>
        </p:txBody>
      </p:sp>
      <p:pic>
        <p:nvPicPr>
          <p:cNvPr id="3" name="Immagine 5">
            <a:extLst>
              <a:ext uri="{FF2B5EF4-FFF2-40B4-BE49-F238E27FC236}">
                <a16:creationId xmlns:a16="http://schemas.microsoft.com/office/drawing/2014/main" id="{0CD725FF-947D-3D53-5FC9-B45E5397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72" y="1797745"/>
            <a:ext cx="7993693" cy="30119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0968DD-4AF8-0B6D-66CB-44C80BDB81B3}"/>
              </a:ext>
            </a:extLst>
          </p:cNvPr>
          <p:cNvSpPr txBox="1"/>
          <p:nvPr/>
        </p:nvSpPr>
        <p:spPr>
          <a:xfrm>
            <a:off x="2104373" y="5016674"/>
            <a:ext cx="45385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Max piston force: 943.0621997</a:t>
            </a:r>
          </a:p>
        </p:txBody>
      </p:sp>
    </p:spTree>
    <p:extLst>
      <p:ext uri="{BB962C8B-B14F-4D97-AF65-F5344CB8AC3E}">
        <p14:creationId xmlns:p14="http://schemas.microsoft.com/office/powerpoint/2010/main" val="377218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80F23-0F7C-7487-1A03-9EF67BFF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>
                <a:ea typeface="+mj-lt"/>
                <a:cs typeface="+mj-lt"/>
              </a:rPr>
              <a:t>POD ROCKER-DYNAMIC ANALYSIS</a:t>
            </a:r>
            <a:endParaRPr lang="it-IT">
              <a:ea typeface="+mj-lt"/>
              <a:cs typeface="+mj-lt"/>
            </a:endParaRPr>
          </a:p>
          <a:p>
            <a:pPr algn="ctr"/>
            <a:r>
              <a:rPr lang="it-IT" sz="2800">
                <a:ea typeface="+mj-lt"/>
                <a:cs typeface="+mj-lt"/>
              </a:rPr>
              <a:t>LG – DIRECT DYNAMIC</a:t>
            </a:r>
            <a:endParaRPr lang="it-IT" sz="2800">
              <a:cs typeface="Calibri 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6C7964-5163-02A3-E775-CC40810E33C4}"/>
              </a:ext>
            </a:extLst>
          </p:cNvPr>
          <p:cNvSpPr txBox="1"/>
          <p:nvPr/>
        </p:nvSpPr>
        <p:spPr>
          <a:xfrm>
            <a:off x="695195" y="22609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Initial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conditions</a:t>
            </a:r>
            <a:r>
              <a:rPr lang="it-IT">
                <a:cs typeface="Calibri"/>
              </a:rPr>
              <a:t>: </a:t>
            </a: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83F721-0A34-B377-C298-58DBB707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4" y="2848543"/>
            <a:ext cx="3432131" cy="1891597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3398AC7-2179-4FE0-A96E-03D31F3D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263" y="1787308"/>
            <a:ext cx="5832953" cy="2197795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186208AB-B540-895E-9D74-73AF90FE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647" y="4083746"/>
            <a:ext cx="5728569" cy="21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4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62" y="559559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3600" b="1" dirty="0">
                <a:latin typeface="Montserrat"/>
              </a:rPr>
              <a:t>KINEMATIC ANALYSIS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1CA120-470F-110B-3AF3-831E0CD2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5" y="1680028"/>
            <a:ext cx="10072468" cy="46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61" y="787342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POSITION ANALYSIS – DIRECT KINEMATIC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C03983-D785-5657-6587-2B80DA3E1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0" r="25876"/>
          <a:stretch/>
        </p:blipFill>
        <p:spPr>
          <a:xfrm>
            <a:off x="7024468" y="2856101"/>
            <a:ext cx="4677346" cy="34423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73B6D2-D2F4-F7CF-0E82-D86DE05F6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1" r="15723"/>
          <a:stretch/>
        </p:blipFill>
        <p:spPr>
          <a:xfrm>
            <a:off x="454856" y="2856101"/>
            <a:ext cx="6569612" cy="34304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D0512F-4D5E-648D-43B1-85D9909E7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519" y="1916465"/>
            <a:ext cx="4874958" cy="4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11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61" y="787342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POSITION ANALYSIS – DIRECT KINEMATIC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FB91E62-0C57-46BC-2062-52DE849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74" y="2112905"/>
            <a:ext cx="9971648" cy="37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58" y="968262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POSITION ANALYSIS – INVERSE KINEMATIC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609497-A855-3779-DB2F-97E7F9D5B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1" r="16831"/>
          <a:stretch/>
        </p:blipFill>
        <p:spPr>
          <a:xfrm>
            <a:off x="6095997" y="3050229"/>
            <a:ext cx="5387926" cy="2857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A28C16C-87FB-9AFD-D49F-6454204D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7" r="17015"/>
          <a:stretch/>
        </p:blipFill>
        <p:spPr>
          <a:xfrm>
            <a:off x="708071" y="3050229"/>
            <a:ext cx="5387926" cy="2857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7D40F77-6391-6130-D192-D2893686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000" y="2112905"/>
            <a:ext cx="4355993" cy="3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61" y="745024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ANIMATION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E2487AC-FB5C-F4C2-6532-F171AC11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r="18492"/>
          <a:stretch/>
        </p:blipFill>
        <p:spPr>
          <a:xfrm>
            <a:off x="2325858" y="2070587"/>
            <a:ext cx="7540283" cy="42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0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DDD51C7-4733-584E-75CD-EC441BCE7779}"/>
              </a:ext>
            </a:extLst>
          </p:cNvPr>
          <p:cNvSpPr txBox="1">
            <a:spLocks/>
          </p:cNvSpPr>
          <p:nvPr/>
        </p:nvSpPr>
        <p:spPr>
          <a:xfrm>
            <a:off x="646559" y="1096831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VELOCITY RATIOS – INVERSE KINEMATIC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B6BA94-0057-38C7-05DA-8166EA96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2" y="2734735"/>
            <a:ext cx="9071317" cy="34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1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2B7137-B2A6-891E-A8EF-8456B52E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56" y="2047084"/>
            <a:ext cx="4514686" cy="4049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DE367A8-1B02-3DE8-6697-442A13BA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25" y="2840716"/>
            <a:ext cx="9711917" cy="3641969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2" y="559559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3600" b="1" dirty="0">
                <a:latin typeface="Montserrat"/>
              </a:rPr>
              <a:t>KINEMATIC ANALYSIS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4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E9D1416-5890-16D6-879F-98CEE8200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334" y="1976996"/>
            <a:ext cx="7897327" cy="2353003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 panose="02000505000000020004" pitchFamily="2" charset="0"/>
              </a:rPr>
              <a:t>SYSTEM DESIGN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800" b="1" dirty="0">
                <a:latin typeface="Montserrat" panose="02000505000000020004" pitchFamily="2" charset="0"/>
              </a:rPr>
              <a:t>EXISTING SOLUTION COMPARISON</a:t>
            </a:r>
            <a:endParaRPr lang="it-IT" b="1" dirty="0">
              <a:latin typeface="Montserrat" panose="02000505000000020004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E592D4-2B0B-DF06-55DF-A3BC7512F5EA}"/>
              </a:ext>
            </a:extLst>
          </p:cNvPr>
          <p:cNvSpPr txBox="1"/>
          <p:nvPr/>
        </p:nvSpPr>
        <p:spPr>
          <a:xfrm>
            <a:off x="1521725" y="4667533"/>
            <a:ext cx="2863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Montserrat" panose="02000505000000020004" pitchFamily="2" charset="0"/>
              </a:rPr>
              <a:t>PUSH-UP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 dirty="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Simple and economic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Easy access to hydraulics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1400" dirty="0">
                <a:latin typeface="Montserrat" panose="02000505000000020004" pitchFamily="2" charset="0"/>
              </a:rPr>
              <a:t>Great actuator’s effort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1400" dirty="0">
                <a:latin typeface="Montserrat" panose="02000505000000020004" pitchFamily="2" charset="0"/>
              </a:rPr>
              <a:t>Disturbances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 dirty="0">
              <a:latin typeface="Montserrat" panose="02000505000000020004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E2F3AAA-3B9A-3EF3-FFB4-C31954260719}"/>
              </a:ext>
            </a:extLst>
          </p:cNvPr>
          <p:cNvSpPr txBox="1"/>
          <p:nvPr/>
        </p:nvSpPr>
        <p:spPr>
          <a:xfrm>
            <a:off x="4923428" y="4667533"/>
            <a:ext cx="2699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Montserrat" panose="02000505000000020004" pitchFamily="2" charset="0"/>
              </a:rPr>
              <a:t>POD-ROCKER</a:t>
            </a:r>
          </a:p>
          <a:p>
            <a:pPr algn="just"/>
            <a:endParaRPr lang="en-US" sz="1400" dirty="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Low actuator’s effort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Eliminate disturbances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1400" dirty="0">
                <a:latin typeface="Montserrat" panose="02000505000000020004" pitchFamily="2" charset="0"/>
              </a:rPr>
              <a:t>Higher costs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1400" dirty="0">
                <a:latin typeface="Montserrat" panose="02000505000000020004" pitchFamily="2" charset="0"/>
              </a:rPr>
              <a:t>Complexity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 dirty="0">
              <a:latin typeface="Montserrat" panose="02000505000000020004" pitchFamily="2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DCA16CA-454E-C897-724A-096B1F8FFF58}"/>
              </a:ext>
            </a:extLst>
          </p:cNvPr>
          <p:cNvSpPr txBox="1"/>
          <p:nvPr/>
        </p:nvSpPr>
        <p:spPr>
          <a:xfrm>
            <a:off x="7970291" y="4667533"/>
            <a:ext cx="26999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u="sng" dirty="0">
                <a:latin typeface="Montserrat" panose="02000505000000020004" pitchFamily="2" charset="0"/>
              </a:rPr>
              <a:t>POD-PULL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 dirty="0">
              <a:latin typeface="Montserrat" panose="02000505000000020004" pitchFamily="2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Simple and economic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Montserrat" panose="02000505000000020004" pitchFamily="2" charset="0"/>
              </a:rPr>
              <a:t>Eliminate disturbances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"/>
            </a:pPr>
            <a:r>
              <a:rPr lang="en-US" sz="1400" dirty="0">
                <a:latin typeface="Montserrat" panose="02000505000000020004" pitchFamily="2" charset="0"/>
              </a:rPr>
              <a:t>High pressure required </a:t>
            </a: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en-US" sz="14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54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0" y="838393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3600" b="1" dirty="0">
                <a:latin typeface="Montserrat"/>
              </a:rPr>
              <a:t>DYNAMIC ANALYSIS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D2ED35-90D7-D1AE-20ED-1505BD19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21" y="2632964"/>
            <a:ext cx="10246555" cy="29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2" y="641445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DYANAMICS - PRINCIPLE OF VIRTUAL WORK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D9EE79-5C2D-4FBA-9C00-1954A077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49" y="1748202"/>
            <a:ext cx="6295292" cy="23607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2C0CAB-5AFE-183E-3E05-0EF13768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53" y="4108937"/>
            <a:ext cx="6568684" cy="246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8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1" y="782121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400" b="1" dirty="0">
                <a:latin typeface="Montserrat"/>
              </a:rPr>
              <a:t>DYANAMICS - PRINCIPLE OF VIRTUAL WORK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ECE351-595D-5BAA-06D4-7FF3B015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54" y="2702271"/>
            <a:ext cx="8996288" cy="33736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519AD1E-E5A1-C823-2AC5-CF37C982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365" y="2152597"/>
            <a:ext cx="2294366" cy="2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61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59" y="456785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000" b="1" dirty="0">
                <a:latin typeface="Montserrat"/>
              </a:rPr>
              <a:t>NEWTON – EULER APPROACH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0A06621-D845-3F3C-5785-0FFA313E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55" y="3574425"/>
            <a:ext cx="8498490" cy="28267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9BE21F-B3D1-7025-52D6-AABB6D23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67" y="1547446"/>
            <a:ext cx="5715979" cy="16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57" y="801743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000" b="1" dirty="0">
                <a:latin typeface="Montserrat"/>
              </a:rPr>
              <a:t>LAGRANGE APPROACH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EF3FDC-BDD1-B5E9-626E-3F5C2CAFE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6" y="4858456"/>
            <a:ext cx="11056139" cy="9689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9EC89A-B30A-45F2-3FD3-53D0B2DE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52" y="2472264"/>
            <a:ext cx="5948584" cy="16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8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2" y="842702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000" b="1" dirty="0">
                <a:latin typeface="Montserrat"/>
              </a:rPr>
              <a:t>ODE RESOLUTION – INITIAL CONDITIONS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2395FC-70DF-2FA1-77A9-B3847BFF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8" y="2374198"/>
            <a:ext cx="2684414" cy="25748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46F3338-8FE2-4E2E-8257-253AE9ED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066" y="2933612"/>
            <a:ext cx="2684414" cy="13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7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2" y="583395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000" b="1" dirty="0">
                <a:latin typeface="Montserrat"/>
              </a:rPr>
              <a:t>INVERSE DYNAMICS RESOLUTION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0909B4-2B4D-6922-C439-4D6146F8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96" y="1580603"/>
            <a:ext cx="6942407" cy="26034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601F944-64BC-4534-A834-F2534CF78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95" y="4184006"/>
            <a:ext cx="6942408" cy="26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65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1377008B-8847-8C5F-12B8-9DF2F75217FA}"/>
              </a:ext>
            </a:extLst>
          </p:cNvPr>
          <p:cNvSpPr txBox="1">
            <a:spLocks/>
          </p:cNvSpPr>
          <p:nvPr/>
        </p:nvSpPr>
        <p:spPr>
          <a:xfrm>
            <a:off x="646562" y="583395"/>
            <a:ext cx="108988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POD – PULL MECHANISM</a:t>
            </a:r>
          </a:p>
          <a:p>
            <a:pPr algn="ctr"/>
            <a:r>
              <a:rPr lang="it-IT" sz="2000" b="1" dirty="0">
                <a:latin typeface="Montserrat"/>
              </a:rPr>
              <a:t>REACTION FORCES</a:t>
            </a:r>
          </a:p>
          <a:p>
            <a:pPr algn="ctr"/>
            <a:endParaRPr lang="it-IT" b="1" dirty="0">
              <a:latin typeface="Montserrat" panose="02000505000000020004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AC67317-8537-BC6F-4E30-6E84364F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7" y="4090023"/>
            <a:ext cx="5825552" cy="21845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7EAA793-A778-30E7-C727-9AD9E2F8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09" y="4124886"/>
            <a:ext cx="5732584" cy="2149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916FB07-51C7-1B11-6097-15A0A31D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25" y="1905441"/>
            <a:ext cx="5732584" cy="21497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762DEE0-BEA2-6A9B-50EB-FAE6CCF46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141" y="1905441"/>
            <a:ext cx="5825552" cy="21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60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6E4E8C-F498-ADE6-A18C-18DF81F1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latin typeface="Montserrat" panose="02000505000000020004" pitchFamily="2" charset="0"/>
              </a:rPr>
              <a:t>HYDRAULICS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79946E7-7CD8-6336-B187-1EF5B8AE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10" y="3994203"/>
            <a:ext cx="7316980" cy="24191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4FD9C8-4DCC-9A34-772E-1F3495D3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16" y="1151560"/>
            <a:ext cx="5326967" cy="24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93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C005B94-353E-DCE3-48C4-0CB0D4C895EF}"/>
              </a:ext>
            </a:extLst>
          </p:cNvPr>
          <p:cNvSpPr txBox="1">
            <a:spLocks/>
          </p:cNvSpPr>
          <p:nvPr/>
        </p:nvSpPr>
        <p:spPr>
          <a:xfrm>
            <a:off x="838200" y="1647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 panose="02000505000000020004" pitchFamily="2" charset="0"/>
              </a:rPr>
              <a:t>HYDRAULICS</a:t>
            </a:r>
            <a:br>
              <a:rPr lang="it-IT" sz="4000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 panose="02000505000000020004" pitchFamily="2" charset="0"/>
              </a:rPr>
              <a:t>PUSH-UP MECHANISM</a:t>
            </a:r>
            <a:endParaRPr lang="it-IT" sz="4000" b="1" dirty="0">
              <a:latin typeface="Montserrat" panose="02000505000000020004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9E9AC7-DFE3-7EC3-7343-DEBB700A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52" y="1472769"/>
            <a:ext cx="7198986" cy="269962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9047A5D-2463-ED4F-93D3-70B99CB7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15" y="4130655"/>
            <a:ext cx="7002624" cy="26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4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7-10 17-08-49">
            <a:hlinkClick r:id="" action="ppaction://media"/>
            <a:extLst>
              <a:ext uri="{FF2B5EF4-FFF2-40B4-BE49-F238E27FC236}">
                <a16:creationId xmlns:a16="http://schemas.microsoft.com/office/drawing/2014/main" id="{691A221B-A964-C901-3C81-C7054BC6B5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46" end="3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C005B94-353E-DCE3-48C4-0CB0D4C895EF}"/>
              </a:ext>
            </a:extLst>
          </p:cNvPr>
          <p:cNvSpPr txBox="1">
            <a:spLocks/>
          </p:cNvSpPr>
          <p:nvPr/>
        </p:nvSpPr>
        <p:spPr>
          <a:xfrm>
            <a:off x="838200" y="178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 panose="02000505000000020004" pitchFamily="2" charset="0"/>
              </a:rPr>
              <a:t>HYDRAULICS</a:t>
            </a:r>
            <a:br>
              <a:rPr lang="it-IT" sz="4000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 panose="02000505000000020004" pitchFamily="2" charset="0"/>
              </a:rPr>
              <a:t>POD-ROCKER MECHANISM</a:t>
            </a:r>
            <a:endParaRPr lang="it-IT" sz="4000" b="1" dirty="0">
              <a:latin typeface="Montserrat" panose="02000505000000020004" pitchFamily="2" charset="0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BE939FF-D569-9EEE-F261-364DDFAC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7" y="1338459"/>
            <a:ext cx="6928981" cy="2604891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83D25BEB-A6C1-84F7-7854-88A12E226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61" y="3989800"/>
            <a:ext cx="6438377" cy="242743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70CEA5-9244-1990-D7FD-80E623E948F2}"/>
              </a:ext>
            </a:extLst>
          </p:cNvPr>
          <p:cNvSpPr txBox="1"/>
          <p:nvPr/>
        </p:nvSpPr>
        <p:spPr>
          <a:xfrm>
            <a:off x="7709770" y="4275551"/>
            <a:ext cx="3317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max pressure: </a:t>
            </a:r>
            <a:r>
              <a:rPr lang="it-IT">
                <a:ea typeface="+mn-lt"/>
                <a:cs typeface="+mn-lt"/>
              </a:rPr>
              <a:t>29.92994460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98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C005B94-353E-DCE3-48C4-0CB0D4C895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 panose="02000505000000020004" pitchFamily="2" charset="0"/>
              </a:rPr>
              <a:t>HYDRAULICS</a:t>
            </a:r>
            <a:br>
              <a:rPr lang="it-IT" sz="4000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 panose="02000505000000020004" pitchFamily="2" charset="0"/>
              </a:rPr>
              <a:t>POD-PULL MECHANISM</a:t>
            </a:r>
            <a:endParaRPr lang="it-IT" sz="4000" b="1" dirty="0">
              <a:latin typeface="Montserrat" panose="0200050500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5A8668-1B4E-07AD-BF52-65DB337D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00" y="1294422"/>
            <a:ext cx="7577875" cy="28417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ECC899E-A9C0-A6A2-51F7-AC5B3C34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70" y="4136125"/>
            <a:ext cx="7258333" cy="27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7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C005B94-353E-DCE3-48C4-0CB0D4C895EF}"/>
              </a:ext>
            </a:extLst>
          </p:cNvPr>
          <p:cNvSpPr txBox="1">
            <a:spLocks/>
          </p:cNvSpPr>
          <p:nvPr/>
        </p:nvSpPr>
        <p:spPr>
          <a:xfrm>
            <a:off x="838200" y="165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latin typeface="Montserrat"/>
              </a:rPr>
              <a:t>COMPARISON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90DAB527-39EB-3FC1-A30E-EFE983DF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4905"/>
              </p:ext>
            </p:extLst>
          </p:nvPr>
        </p:nvGraphicFramePr>
        <p:xfrm>
          <a:off x="2411260" y="2087670"/>
          <a:ext cx="760753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512">
                  <a:extLst>
                    <a:ext uri="{9D8B030D-6E8A-4147-A177-3AD203B41FA5}">
                      <a16:colId xmlns:a16="http://schemas.microsoft.com/office/drawing/2014/main" val="2540508108"/>
                    </a:ext>
                  </a:extLst>
                </a:gridCol>
                <a:gridCol w="1278697">
                  <a:extLst>
                    <a:ext uri="{9D8B030D-6E8A-4147-A177-3AD203B41FA5}">
                      <a16:colId xmlns:a16="http://schemas.microsoft.com/office/drawing/2014/main" val="1475616539"/>
                    </a:ext>
                  </a:extLst>
                </a:gridCol>
                <a:gridCol w="1644041">
                  <a:extLst>
                    <a:ext uri="{9D8B030D-6E8A-4147-A177-3AD203B41FA5}">
                      <a16:colId xmlns:a16="http://schemas.microsoft.com/office/drawing/2014/main" val="669539158"/>
                    </a:ext>
                  </a:extLst>
                </a:gridCol>
                <a:gridCol w="1279284">
                  <a:extLst>
                    <a:ext uri="{9D8B030D-6E8A-4147-A177-3AD203B41FA5}">
                      <a16:colId xmlns:a16="http://schemas.microsoft.com/office/drawing/2014/main" val="3253620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SPECS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>
                          <a:latin typeface="Calibri"/>
                        </a:rPr>
                        <a:t>PUSH - UP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POD - ROCKER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latin typeface="Calibri"/>
                        </a:rPr>
                        <a:t>POD - PULL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12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Piston displacement [m]</a:t>
                      </a:r>
                      <a:endParaRPr lang="it-IT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0.0438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3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Avg velocity ratio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-7.909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latin typeface="Calibri"/>
                        </a:rPr>
                        <a:t>-13.65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1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 force [N]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latin typeface="Calibri"/>
                        </a:rPr>
                        <a:t>943.1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1287.9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96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 power [W]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1120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 dirty="0">
                          <a:latin typeface="Calibri"/>
                        </a:rPr>
                        <a:t>1176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9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# of bodies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07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# of joints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296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Max tot reaction force [N]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/>
                        <a:t>3366.98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/>
                        <a:t>5883.80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3475.61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0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Extra weight [kg]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+ 0.0119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52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D208DE-E37C-83B8-3389-02CE0239CAFF}"/>
              </a:ext>
            </a:extLst>
          </p:cNvPr>
          <p:cNvSpPr txBox="1">
            <a:spLocks/>
          </p:cNvSpPr>
          <p:nvPr/>
        </p:nvSpPr>
        <p:spPr>
          <a:xfrm>
            <a:off x="838200" y="313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ASSUMPTION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800" b="1" dirty="0">
                <a:latin typeface="Montserrat"/>
              </a:rPr>
              <a:t>DATA FROM PAPERS AND </a:t>
            </a:r>
            <a:r>
              <a:rPr lang="it-IT" sz="2800" b="1" dirty="0" err="1">
                <a:latin typeface="Montserrat"/>
              </a:rPr>
              <a:t>CADs</a:t>
            </a:r>
            <a:endParaRPr lang="it-IT" b="1" dirty="0">
              <a:latin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3E52A1F-FA69-A128-209D-085CCB05313E}"/>
                  </a:ext>
                </a:extLst>
              </p:cNvPr>
              <p:cNvSpPr txBox="1"/>
              <p:nvPr/>
            </p:nvSpPr>
            <p:spPr>
              <a:xfrm>
                <a:off x="1090838" y="1908656"/>
                <a:ext cx="10620630" cy="276998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World frame position: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left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edge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of the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wing</a:t>
                </a:r>
                <a:endParaRPr lang="it-IT" sz="2000" dirty="0">
                  <a:latin typeface="Montserrat" panose="02000505000000020004" pitchFamily="2" charset="0"/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Flap revolute joint position: (0.365, 0.145) [m]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Flap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measures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: 1.01 x 0.152 x 0.02 [m]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Flap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material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: carbon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fiber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(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density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= 2100 [kg/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])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Piston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diameter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: 0.02 [m]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Piston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material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: 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steel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(</a:t>
                </a:r>
                <a:r>
                  <a:rPr lang="it-IT" sz="2000" dirty="0" err="1">
                    <a:latin typeface="Montserrat" panose="02000505000000020004" pitchFamily="2" charset="0"/>
                    <a:cs typeface="Calibri"/>
                  </a:rPr>
                  <a:t>density</a:t>
                </a:r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 = 7500 [kg/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r>
                  <a:rPr lang="it-IT" sz="2000" dirty="0">
                    <a:latin typeface="Montserrat" panose="02000505000000020004" pitchFamily="2" charset="0"/>
                    <a:cs typeface="Calibri"/>
                  </a:rPr>
                  <a:t>])</a:t>
                </a:r>
              </a:p>
              <a:p>
                <a:pPr marL="285750" indent="-285750">
                  <a:buFont typeface="Arial"/>
                  <a:buChar char="•"/>
                </a:pPr>
                <a:endParaRPr lang="it-IT" dirty="0"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it-IT" dirty="0"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it-IT" dirty="0">
                  <a:cs typeface="Calibri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3E52A1F-FA69-A128-209D-085CCB05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38" y="1908656"/>
                <a:ext cx="10620630" cy="2769989"/>
              </a:xfrm>
              <a:prstGeom prst="rect">
                <a:avLst/>
              </a:prstGeom>
              <a:blipFill>
                <a:blip r:embed="rId2"/>
                <a:stretch>
                  <a:fillRect l="-517" t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80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07F03A0-ADEC-BDA2-F1BE-B449D9725793}"/>
              </a:ext>
            </a:extLst>
          </p:cNvPr>
          <p:cNvSpPr txBox="1">
            <a:spLocks/>
          </p:cNvSpPr>
          <p:nvPr/>
        </p:nvSpPr>
        <p:spPr>
          <a:xfrm>
            <a:off x="838200" y="613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ASSUMPTION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/>
              </a:rPr>
              <a:t>EXTERNAL AERODYNAMIC TORQUE</a:t>
            </a:r>
            <a:endParaRPr lang="it-IT" b="1" dirty="0">
              <a:latin typeface="Montserra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F39EF0-6F30-F84D-8851-53F16BC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72" y="2581535"/>
            <a:ext cx="10169856" cy="38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07F03A0-ADEC-BDA2-F1BE-B449D9725793}"/>
              </a:ext>
            </a:extLst>
          </p:cNvPr>
          <p:cNvSpPr txBox="1">
            <a:spLocks/>
          </p:cNvSpPr>
          <p:nvPr/>
        </p:nvSpPr>
        <p:spPr>
          <a:xfrm>
            <a:off x="838200" y="106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ASSUMPTION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/>
              </a:rPr>
              <a:t>PROFILE OF THE ANGLE OF THE FLAP</a:t>
            </a:r>
            <a:endParaRPr lang="it-IT" b="1" dirty="0">
              <a:latin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F7E542-87A7-83F6-AAC2-B7D5653C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88588"/>
            <a:ext cx="7350369" cy="27563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39DADE4-6164-6F10-4A87-DDA46BF7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144976"/>
            <a:ext cx="7350369" cy="27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07F03A0-ADEC-BDA2-F1BE-B449D9725793}"/>
              </a:ext>
            </a:extLst>
          </p:cNvPr>
          <p:cNvSpPr txBox="1">
            <a:spLocks/>
          </p:cNvSpPr>
          <p:nvPr/>
        </p:nvSpPr>
        <p:spPr>
          <a:xfrm>
            <a:off x="838200" y="106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latin typeface="Montserrat"/>
              </a:rPr>
              <a:t>ASSUMPTION</a:t>
            </a:r>
            <a:br>
              <a:rPr lang="it-IT" b="1" dirty="0">
                <a:latin typeface="Montserrat" panose="02000505000000020004" pitchFamily="2" charset="0"/>
              </a:rPr>
            </a:br>
            <a:r>
              <a:rPr lang="it-IT" sz="2400" b="1" dirty="0">
                <a:latin typeface="Montserrat"/>
              </a:rPr>
              <a:t>PROFILE OF THE ANGLE OF THE FLAP</a:t>
            </a:r>
            <a:endParaRPr lang="it-IT" b="1" dirty="0">
              <a:latin typeface="Montserra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1667B1-845F-7AC5-C743-805441B9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35" y="1342427"/>
            <a:ext cx="7176022" cy="26910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1ABF97B-CA97-D96E-AC70-0294833D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63" y="3995224"/>
            <a:ext cx="7350365" cy="27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891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923</Words>
  <Application>Microsoft Office PowerPoint</Application>
  <PresentationFormat>Widescreen</PresentationFormat>
  <Paragraphs>192</Paragraphs>
  <Slides>52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Montserrat</vt:lpstr>
      <vt:lpstr>Wingdings</vt:lpstr>
      <vt:lpstr>Tema di Office</vt:lpstr>
      <vt:lpstr>DRAG REDUCTION SYSTEM PROJECT</vt:lpstr>
      <vt:lpstr>SYSTEM DESIGN REQUIREMENTS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POD ROCKER-KINEMATIC ANALYSIS POSITION ANALYSIS – DIRECT KINEMATIC  (qI = xP)</vt:lpstr>
      <vt:lpstr>POD ROCKER-KINEMATIC ANALYSIS POSITION ANALYSIS – DIRECT KINEMATIC (qI = xP)</vt:lpstr>
      <vt:lpstr>POD ROCKER-KINEMATIC ANALYSIS POSITION ANALYSIS – DIRECT KINEMATIC  (qI = thetaW)</vt:lpstr>
      <vt:lpstr>POD ROCKER-KINEMATIC ANALYSIS POSITION ANALYSIS – DIRECT KINEMATIC (qI = thetaW)</vt:lpstr>
      <vt:lpstr>POD ROCKER-KINEMATIC ANALYSIS POSITION ANALYSIS – DIRECT KINEMATIC (qI = thetaW)</vt:lpstr>
      <vt:lpstr>POD ROCKER-KINEMATIC ANALYSIS VELOCITY ANALYSIS – VELOCITY RATIOS</vt:lpstr>
      <vt:lpstr>POD ROCKER-KINEMATIC ANALYSIS VELOCITY ANALYSIS – SINGULAR CONFIGURATIONS</vt:lpstr>
      <vt:lpstr>Presentazione standard di PowerPoint</vt:lpstr>
      <vt:lpstr>POD ROCKER-DYNAMIC ANALYSIS PVW – PISTON FORCE IN STATIC CONDITIONS</vt:lpstr>
      <vt:lpstr>POD ROCKER-DYNAMIC ANALYSIS NE – INVERSE DYNAMIC</vt:lpstr>
      <vt:lpstr>POD ROCKER-DYNAMIC ANALYSIS NE – INVERSE DYNAMIC</vt:lpstr>
      <vt:lpstr>POD ROCKER-DYNAMIC ANALYSIS LG – DIRECT DYNAMIC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HYDRAULICS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Pettene, Mattia</dc:creator>
  <cp:lastModifiedBy>Pettene, Mattia</cp:lastModifiedBy>
  <cp:revision>1</cp:revision>
  <dcterms:created xsi:type="dcterms:W3CDTF">2022-07-07T16:15:45Z</dcterms:created>
  <dcterms:modified xsi:type="dcterms:W3CDTF">2022-07-11T00:24:39Z</dcterms:modified>
</cp:coreProperties>
</file>